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7" r:id="rId1"/>
  </p:sldMasterIdLst>
  <p:notesMasterIdLst>
    <p:notesMasterId r:id="rId11"/>
  </p:notesMasterIdLst>
  <p:sldIdLst>
    <p:sldId id="256" r:id="rId2"/>
    <p:sldId id="263" r:id="rId3"/>
    <p:sldId id="259" r:id="rId4"/>
    <p:sldId id="267" r:id="rId5"/>
    <p:sldId id="266" r:id="rId6"/>
    <p:sldId id="269" r:id="rId7"/>
    <p:sldId id="261" r:id="rId8"/>
    <p:sldId id="265" r:id="rId9"/>
    <p:sldId id="268" r:id="rId10"/>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0000"/>
    <a:srgbClr val="D00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39" autoAdjust="0"/>
  </p:normalViewPr>
  <p:slideViewPr>
    <p:cSldViewPr>
      <p:cViewPr varScale="1">
        <p:scale>
          <a:sx n="136" d="100"/>
          <a:sy n="136" d="100"/>
        </p:scale>
        <p:origin x="180"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70F1A7-B44C-47F4-9D4E-59C4A99A588C}" type="datetimeFigureOut">
              <a:rPr lang="de-DE" smtClean="0"/>
              <a:t>09.08.2018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56AC9C-3557-4516-B20A-3092AF400081}" type="slidenum">
              <a:rPr lang="de-DE" smtClean="0"/>
              <a:t>‹Nr.›</a:t>
            </a:fld>
            <a:endParaRPr lang="de-DE"/>
          </a:p>
        </p:txBody>
      </p:sp>
    </p:spTree>
    <p:extLst>
      <p:ext uri="{BB962C8B-B14F-4D97-AF65-F5344CB8AC3E}">
        <p14:creationId xmlns:p14="http://schemas.microsoft.com/office/powerpoint/2010/main" val="75274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and </a:t>
            </a:r>
            <a:r>
              <a:rPr lang="de-DE" dirty="0" err="1"/>
              <a:t>welcome</a:t>
            </a:r>
            <a:r>
              <a:rPr lang="de-DE" dirty="0"/>
              <a:t> </a:t>
            </a:r>
            <a:r>
              <a:rPr lang="de-DE" dirty="0" err="1"/>
              <a:t>to</a:t>
            </a:r>
            <a:r>
              <a:rPr lang="de-DE" dirty="0"/>
              <a:t> </a:t>
            </a:r>
            <a:r>
              <a:rPr lang="de-DE" dirty="0" err="1" smtClean="0"/>
              <a:t>the</a:t>
            </a:r>
            <a:r>
              <a:rPr lang="de-DE" dirty="0" smtClean="0"/>
              <a:t> </a:t>
            </a:r>
            <a:r>
              <a:rPr lang="de-DE" dirty="0"/>
              <a:t>Goldmaster </a:t>
            </a:r>
            <a:r>
              <a:rPr lang="de-DE" dirty="0" err="1"/>
              <a:t>presentation</a:t>
            </a:r>
            <a:r>
              <a:rPr lang="de-DE" dirty="0"/>
              <a:t> </a:t>
            </a:r>
            <a:r>
              <a:rPr lang="de-DE" dirty="0" err="1"/>
              <a:t>of</a:t>
            </a:r>
            <a:r>
              <a:rPr lang="de-DE" dirty="0"/>
              <a:t> „Doll 13</a:t>
            </a:r>
            <a:r>
              <a:rPr lang="de-DE" dirty="0" smtClean="0"/>
              <a:t>“</a:t>
            </a:r>
            <a:r>
              <a:rPr lang="de-DE" baseline="0" dirty="0" smtClean="0"/>
              <a:t> </a:t>
            </a:r>
            <a:r>
              <a:rPr lang="de-DE" baseline="0" dirty="0" err="1" smtClean="0"/>
              <a:t>made</a:t>
            </a:r>
            <a:r>
              <a:rPr lang="de-DE" baseline="0" dirty="0" smtClean="0"/>
              <a:t> </a:t>
            </a:r>
            <a:r>
              <a:rPr lang="de-DE" baseline="0" dirty="0" err="1" smtClean="0"/>
              <a:t>by</a:t>
            </a:r>
            <a:r>
              <a:rPr lang="de-DE" baseline="0" dirty="0" smtClean="0"/>
              <a:t> Team Rex.</a:t>
            </a:r>
            <a:endParaRPr lang="de-DE" baseline="0" dirty="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1</a:t>
            </a:fld>
            <a:endParaRPr lang="de-DE"/>
          </a:p>
        </p:txBody>
      </p:sp>
    </p:spTree>
    <p:extLst>
      <p:ext uri="{BB962C8B-B14F-4D97-AF65-F5344CB8AC3E}">
        <p14:creationId xmlns:p14="http://schemas.microsoft.com/office/powerpoint/2010/main" val="83130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a:t>
            </a:r>
            <a:r>
              <a:rPr lang="en-US" baseline="0" dirty="0" smtClean="0"/>
              <a:t> I will give you an overview of what you will see today:</a:t>
            </a:r>
          </a:p>
          <a:p>
            <a:r>
              <a:rPr lang="en-US" baseline="0" dirty="0" smtClean="0"/>
              <a:t>Since many of you don’t know the game at all, I will start with a review of our vision and give you some basic information about the game itself.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that I will present you the team that made all of this possible and give you a quick overview of what each of them contributed to the game.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will show you our Teaser-Trailer!</a:t>
            </a:r>
          </a:p>
          <a:p>
            <a:r>
              <a:rPr lang="en-US" baseline="0" dirty="0" smtClean="0"/>
              <a:t>Afterwards we will see the goals we had for today and check if we were able to fulfill them and then we will directly dive into the game.</a:t>
            </a:r>
          </a:p>
          <a:p>
            <a:r>
              <a:rPr lang="en-US" baseline="0" dirty="0" smtClean="0"/>
              <a:t>At the end we will then have a Q&amp;A Session.</a:t>
            </a:r>
          </a:p>
          <a:p>
            <a:endParaRPr lang="en-US" baseline="0" dirty="0" smtClean="0"/>
          </a:p>
          <a:p>
            <a:r>
              <a:rPr lang="en-US" baseline="0" dirty="0" smtClean="0"/>
              <a:t>So, let’s start with the short review.</a:t>
            </a:r>
          </a:p>
          <a:p>
            <a:endParaRPr lang="en-US" baseline="0" dirty="0" smtClean="0"/>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2</a:t>
            </a:fld>
            <a:endParaRPr lang="de-DE"/>
          </a:p>
        </p:txBody>
      </p:sp>
    </p:spTree>
    <p:extLst>
      <p:ext uri="{BB962C8B-B14F-4D97-AF65-F5344CB8AC3E}">
        <p14:creationId xmlns:p14="http://schemas.microsoft.com/office/powerpoint/2010/main" val="191856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Doll 13 is a</a:t>
            </a:r>
            <a:r>
              <a:rPr lang="en-US" baseline="0" dirty="0" smtClean="0"/>
              <a:t> 3D puzzle-adventure for lovers of the occult with minimized stealth-elements. We tried to create a game where you can explore everything at your own pace and where you have to take a look around to be able to grasp the whole story. It’s a </a:t>
            </a:r>
            <a:r>
              <a:rPr lang="en-US" baseline="0" dirty="0" err="1" smtClean="0"/>
              <a:t>singleplayer</a:t>
            </a:r>
            <a:r>
              <a:rPr lang="en-US" baseline="0" dirty="0" smtClean="0"/>
              <a:t> game for PC where you play a little Voodoo-Doll that came alive in the basement of a secret base and now </a:t>
            </a:r>
            <a:r>
              <a:rPr lang="en-US" baseline="0" dirty="0" err="1" smtClean="0"/>
              <a:t>trys</a:t>
            </a:r>
            <a:r>
              <a:rPr lang="en-US" baseline="0" dirty="0" smtClean="0"/>
              <a:t> to escape from there. </a:t>
            </a:r>
            <a:br>
              <a:rPr lang="en-US" baseline="0" dirty="0" smtClean="0"/>
            </a:br>
            <a:r>
              <a:rPr lang="en-US" baseline="0" dirty="0" smtClean="0"/>
              <a:t>It is set in the 1950s and we wanted to achieve a low-poly look with simplified textures.</a:t>
            </a:r>
          </a:p>
          <a:p>
            <a:endParaRPr lang="en-US" baseline="0" dirty="0" smtClean="0"/>
          </a:p>
          <a:p>
            <a:r>
              <a:rPr lang="en-US" baseline="0" dirty="0" smtClean="0"/>
              <a:t>Let me introduce our team to you:</a:t>
            </a:r>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3</a:t>
            </a:fld>
            <a:endParaRPr lang="de-DE"/>
          </a:p>
        </p:txBody>
      </p:sp>
    </p:spTree>
    <p:extLst>
      <p:ext uri="{BB962C8B-B14F-4D97-AF65-F5344CB8AC3E}">
        <p14:creationId xmlns:p14="http://schemas.microsoft.com/office/powerpoint/2010/main" val="150352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Our Producer, Sonja </a:t>
            </a:r>
            <a:r>
              <a:rPr lang="en-US" dirty="0" err="1" smtClean="0"/>
              <a:t>Koeck</a:t>
            </a:r>
            <a:r>
              <a:rPr lang="en-US" dirty="0" smtClean="0"/>
              <a:t>, managed</a:t>
            </a:r>
            <a:r>
              <a:rPr lang="en-US" baseline="0" dirty="0" smtClean="0"/>
              <a:t> the planning throughout the project and helped with the communication within the team. She also created our VFX-Effects for the game.</a:t>
            </a:r>
          </a:p>
          <a:p>
            <a:endParaRPr lang="en-US" baseline="0" dirty="0" smtClean="0"/>
          </a:p>
          <a:p>
            <a:r>
              <a:rPr lang="en-US" baseline="0" dirty="0" smtClean="0"/>
              <a:t>Our one and only programmer, </a:t>
            </a:r>
            <a:r>
              <a:rPr lang="en-US" baseline="0" dirty="0" err="1" smtClean="0"/>
              <a:t>Artjom</a:t>
            </a:r>
            <a:r>
              <a:rPr lang="en-US" baseline="0" dirty="0" smtClean="0"/>
              <a:t> </a:t>
            </a:r>
            <a:r>
              <a:rPr lang="en-US" baseline="0" dirty="0" err="1" smtClean="0"/>
              <a:t>Schmitke</a:t>
            </a:r>
            <a:r>
              <a:rPr lang="en-US" baseline="0" dirty="0" smtClean="0"/>
              <a:t>, coded nearly everything you see in the game and was especially focused on our guards AI.</a:t>
            </a:r>
          </a:p>
          <a:p>
            <a:endParaRPr lang="en-US" baseline="0" dirty="0" smtClean="0"/>
          </a:p>
          <a:p>
            <a:r>
              <a:rPr lang="en-US" baseline="0" dirty="0" smtClean="0"/>
              <a:t>Apart from designing the gameplay and being vision keeper of the game our Game Designer, Tobias Schuster, also helped out with some code, handling the lighting </a:t>
            </a:r>
            <a:r>
              <a:rPr lang="en-US" baseline="0" dirty="0" err="1" smtClean="0"/>
              <a:t>ingame</a:t>
            </a:r>
            <a:r>
              <a:rPr lang="en-US" baseline="0" dirty="0" smtClean="0"/>
              <a:t>, creating the </a:t>
            </a:r>
            <a:r>
              <a:rPr lang="en-US" baseline="0" dirty="0" err="1" smtClean="0"/>
              <a:t>minimap</a:t>
            </a:r>
            <a:r>
              <a:rPr lang="en-US" baseline="0" dirty="0" smtClean="0"/>
              <a:t> and being the producer representative.</a:t>
            </a:r>
          </a:p>
          <a:p>
            <a:endParaRPr lang="en-US" baseline="0" dirty="0" smtClean="0"/>
          </a:p>
          <a:p>
            <a:r>
              <a:rPr lang="en-US" baseline="0" dirty="0" smtClean="0"/>
              <a:t>We also had external help from the creative sound designer Elias Knop from the Abby Roads Studios. He provided most of the </a:t>
            </a:r>
            <a:r>
              <a:rPr lang="en-US" baseline="0" dirty="0" err="1" smtClean="0"/>
              <a:t>Soundeffects</a:t>
            </a:r>
            <a:r>
              <a:rPr lang="en-US" baseline="0" dirty="0" smtClean="0"/>
              <a:t> and the Background Sound you can hear within the game.</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4</a:t>
            </a:fld>
            <a:endParaRPr lang="de-DE"/>
          </a:p>
        </p:txBody>
      </p:sp>
    </p:spTree>
    <p:extLst>
      <p:ext uri="{BB962C8B-B14F-4D97-AF65-F5344CB8AC3E}">
        <p14:creationId xmlns:p14="http://schemas.microsoft.com/office/powerpoint/2010/main" val="2330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now we come to the main part of our team: our artists!</a:t>
            </a:r>
            <a:br>
              <a:rPr lang="en-US" dirty="0" smtClean="0"/>
            </a:br>
            <a:r>
              <a:rPr lang="en-US" dirty="0" smtClean="0"/>
              <a:t>Michelle </a:t>
            </a:r>
            <a:r>
              <a:rPr lang="en-US" dirty="0" err="1" smtClean="0"/>
              <a:t>Gaussmann</a:t>
            </a:r>
            <a:r>
              <a:rPr lang="en-US" baseline="0" dirty="0" smtClean="0"/>
              <a:t> is our animator. Not only did she make the skin, rig and all the animations of our main character…</a:t>
            </a:r>
          </a:p>
          <a:p>
            <a:r>
              <a:rPr lang="en-US" baseline="0" dirty="0" smtClean="0"/>
              <a:t>… she also made a </a:t>
            </a:r>
            <a:r>
              <a:rPr lang="en-US" baseline="0" dirty="0" err="1" smtClean="0"/>
              <a:t>retopology</a:t>
            </a:r>
            <a:r>
              <a:rPr lang="en-US" baseline="0" dirty="0" smtClean="0"/>
              <a:t> of the guard model, skinned and rigged it and made all the animations for it as well. Since our guard has some really nice legs she also decided to use him as a model for some posters she made for the game. </a:t>
            </a:r>
          </a:p>
          <a:p>
            <a:endParaRPr lang="en-US" baseline="0" dirty="0" smtClean="0"/>
          </a:p>
          <a:p>
            <a:r>
              <a:rPr lang="en-US" baseline="0" dirty="0" smtClean="0"/>
              <a:t>Jesse Haines is our 3D-Specialist for some of the more complex 3D-models in the game</a:t>
            </a:r>
          </a:p>
          <a:p>
            <a:endParaRPr lang="en-US" baseline="0" dirty="0" smtClean="0"/>
          </a:p>
          <a:p>
            <a:r>
              <a:rPr lang="en-US" baseline="0" dirty="0" smtClean="0"/>
              <a:t>Levin Lang is our jack-of-all-trades. He provided us with various concepts throughout the production, created the basic body of our guard as well as several 3D assets and decals and also made some small animations for the game.</a:t>
            </a:r>
          </a:p>
          <a:p>
            <a:endParaRPr lang="en-US" baseline="0" dirty="0" smtClean="0"/>
          </a:p>
          <a:p>
            <a:r>
              <a:rPr lang="en-US" baseline="0" dirty="0" smtClean="0"/>
              <a:t>Michelle </a:t>
            </a:r>
            <a:r>
              <a:rPr lang="en-US" baseline="0" dirty="0" err="1" smtClean="0"/>
              <a:t>Mohn</a:t>
            </a:r>
            <a:r>
              <a:rPr lang="en-US" baseline="0" dirty="0" smtClean="0"/>
              <a:t> also is very flexible regarding 2D and 3D. She made some nice concepts for our tutorial room and our fetish but mostly created the tons of 3d assets that you can see everywhere in the game.</a:t>
            </a:r>
          </a:p>
          <a:p>
            <a:endParaRPr lang="en-US" baseline="0" dirty="0" smtClean="0"/>
          </a:p>
          <a:p>
            <a:r>
              <a:rPr lang="en-US" baseline="0" dirty="0" err="1" smtClean="0"/>
              <a:t>Marlou</a:t>
            </a:r>
            <a:r>
              <a:rPr lang="en-US" baseline="0" dirty="0" smtClean="0"/>
              <a:t> </a:t>
            </a:r>
            <a:r>
              <a:rPr lang="en-US" baseline="0" dirty="0" err="1" smtClean="0"/>
              <a:t>Nolting</a:t>
            </a:r>
            <a:r>
              <a:rPr lang="en-US" baseline="0" dirty="0" smtClean="0"/>
              <a:t> is our lead artist. She created our main character from concept to 3D model  but is mainly focusing on 2D. Additionally to creating nearly all textures, she also arranged every item we have within the game to create the atmosphere we have now    …. and still found the time to design our cover.</a:t>
            </a:r>
          </a:p>
          <a:p>
            <a:endParaRPr lang="en-US" baseline="0" dirty="0" smtClean="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5</a:t>
            </a:fld>
            <a:endParaRPr lang="de-DE"/>
          </a:p>
        </p:txBody>
      </p:sp>
    </p:spTree>
    <p:extLst>
      <p:ext uri="{BB962C8B-B14F-4D97-AF65-F5344CB8AC3E}">
        <p14:creationId xmlns:p14="http://schemas.microsoft.com/office/powerpoint/2010/main" val="24146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6</a:t>
            </a:fld>
            <a:endParaRPr lang="de-DE"/>
          </a:p>
        </p:txBody>
      </p:sp>
    </p:spTree>
    <p:extLst>
      <p:ext uri="{BB962C8B-B14F-4D97-AF65-F5344CB8AC3E}">
        <p14:creationId xmlns:p14="http://schemas.microsoft.com/office/powerpoint/2010/main" val="3920365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What goals did we set us for today:</a:t>
            </a:r>
          </a:p>
          <a:p>
            <a:endParaRPr lang="en-US" baseline="0" dirty="0" smtClean="0"/>
          </a:p>
          <a:p>
            <a:r>
              <a:rPr lang="en-US" baseline="0" dirty="0" smtClean="0"/>
              <a:t>We promised you will be able to see a tutorial today ….. And were able to keep that promise. The tutorial will be the first room in our game and we will show it to you in just a few minutes.</a:t>
            </a:r>
          </a:p>
          <a:p>
            <a:endParaRPr lang="en-US" baseline="0" dirty="0" smtClean="0"/>
          </a:p>
          <a:p>
            <a:r>
              <a:rPr lang="en-US" baseline="0" dirty="0" smtClean="0"/>
              <a:t>Also we wanted to have a Menu in our game ….. And this also worked out.</a:t>
            </a:r>
          </a:p>
          <a:p>
            <a:endParaRPr lang="en-US" baseline="0" dirty="0" smtClean="0"/>
          </a:p>
          <a:p>
            <a:r>
              <a:rPr lang="en-US" baseline="0" dirty="0" smtClean="0"/>
              <a:t>Last but not least we wanted to polish our game and incorporate some of the feedback that we received at our last game. We tried our best in the short time we had since then and hope you like the result as much as we do.</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7</a:t>
            </a:fld>
            <a:endParaRPr lang="de-DE"/>
          </a:p>
        </p:txBody>
      </p:sp>
    </p:spTree>
    <p:extLst>
      <p:ext uri="{BB962C8B-B14F-4D97-AF65-F5344CB8AC3E}">
        <p14:creationId xmlns:p14="http://schemas.microsoft.com/office/powerpoint/2010/main" val="17417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without further talking, let’s play Doll 13!</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8</a:t>
            </a:fld>
            <a:endParaRPr lang="de-DE"/>
          </a:p>
        </p:txBody>
      </p:sp>
    </p:spTree>
    <p:extLst>
      <p:ext uri="{BB962C8B-B14F-4D97-AF65-F5344CB8AC3E}">
        <p14:creationId xmlns:p14="http://schemas.microsoft.com/office/powerpoint/2010/main" val="78901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Thank</a:t>
            </a:r>
            <a:r>
              <a:rPr lang="en-US" baseline="0" dirty="0" smtClean="0"/>
              <a:t> you for listening and watching. If you have any more questions Team Rex will now gladly to answer them . </a:t>
            </a:r>
            <a:r>
              <a:rPr lang="en-US" baseline="0" dirty="0" smtClean="0">
                <a:sym typeface="Wingdings" panose="05000000000000000000" pitchFamily="2" charset="2"/>
              </a:rPr>
              <a:t></a:t>
            </a:r>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9</a:t>
            </a:fld>
            <a:endParaRPr lang="de-DE"/>
          </a:p>
        </p:txBody>
      </p:sp>
    </p:spTree>
    <p:extLst>
      <p:ext uri="{BB962C8B-B14F-4D97-AF65-F5344CB8AC3E}">
        <p14:creationId xmlns:p14="http://schemas.microsoft.com/office/powerpoint/2010/main" val="110178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de-DE"/>
              <a:t>Titelmasterformat durch Klicken bearbeiten</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80343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09665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209687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de-DE"/>
              <a:t>Titelmasterformat durch Klicken bearbeiten</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714077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78084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de-DE"/>
              <a:t>Titelmasterformat durch Klicken bearbeiten</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09.08.2018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19540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de-DE"/>
              <a:t>Titelmasterformat durch Klicken bearbeiten</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09.08.2018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436099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88767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51660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0968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de-DE"/>
              <a:t>Titelmasterformat durch Klicken bearbeiten</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70782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8549065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685346" y="2184174"/>
            <a:ext cx="3830406"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29150" y="2184174"/>
            <a:ext cx="3821518"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63592-9D31-432D-A510-4EFC698F70CA}" type="datetimeFigureOut">
              <a:rPr lang="de-DE" smtClean="0"/>
              <a:t>09.08.2018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41015144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1DC63592-9D31-432D-A510-4EFC698F70CA}" type="datetimeFigureOut">
              <a:rPr lang="de-DE" smtClean="0"/>
              <a:t>09.08.2018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93805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63592-9D31-432D-A510-4EFC698F70CA}" type="datetimeFigureOut">
              <a:rPr lang="de-DE" smtClean="0"/>
              <a:t>09.08.2018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4901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de-DE"/>
              <a:t>Titelmasterformat durch Klicken bearbeiten</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2141534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92926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1DC63592-9D31-432D-A510-4EFC698F70CA}" type="datetimeFigureOut">
              <a:rPr lang="de-DE" smtClean="0"/>
              <a:t>09.08.2018</a:t>
            </a:fld>
            <a:endParaRPr lang="de-DE"/>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85B9D69D-E071-4531-AD88-200E9680705D}" type="slidenum">
              <a:rPr lang="de-DE" smtClean="0"/>
              <a:t>‹Nr.›</a:t>
            </a:fld>
            <a:endParaRPr lang="de-DE"/>
          </a:p>
        </p:txBody>
      </p:sp>
    </p:spTree>
    <p:extLst>
      <p:ext uri="{BB962C8B-B14F-4D97-AF65-F5344CB8AC3E}">
        <p14:creationId xmlns:p14="http://schemas.microsoft.com/office/powerpoint/2010/main" val="1593559040"/>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Lst>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19"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8.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gif"/><Relationship Id="rId25"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jpeg"/><Relationship Id="rId31" Type="http://schemas.openxmlformats.org/officeDocument/2006/relationships/image" Target="../media/image54.gif"/><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57.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p:cNvPicPr>
            <a:picLocks noChangeAspect="1"/>
          </p:cNvPicPr>
          <p:nvPr/>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ement/>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80000">
            <a:off x="553582" y="2364821"/>
            <a:ext cx="529756" cy="650015"/>
          </a:xfrm>
          <a:prstGeom prst="rect">
            <a:avLst/>
          </a:prstGeom>
        </p:spPr>
      </p:pic>
      <p:pic>
        <p:nvPicPr>
          <p:cNvPr id="17" name="Grafik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
            <a:off x="6488572" y="256446"/>
            <a:ext cx="2375596" cy="1757567"/>
          </a:xfrm>
          <a:prstGeom prst="rect">
            <a:avLst/>
          </a:prstGeom>
        </p:spPr>
      </p:pic>
      <p:pic>
        <p:nvPicPr>
          <p:cNvPr id="16" name="Grafik 15"/>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flipH="1">
            <a:off x="1259632" y="793380"/>
            <a:ext cx="4608512" cy="3361254"/>
          </a:xfrm>
          <a:prstGeom prst="rect">
            <a:avLst/>
          </a:prstGeom>
        </p:spPr>
      </p:pic>
      <p:pic>
        <p:nvPicPr>
          <p:cNvPr id="14" name="Grafik 1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84268" y="267494"/>
            <a:ext cx="792088" cy="971899"/>
          </a:xfrm>
          <a:prstGeom prst="rect">
            <a:avLst/>
          </a:prstGeom>
        </p:spPr>
      </p:pic>
      <p:pic>
        <p:nvPicPr>
          <p:cNvPr id="13" name="Grafik 12"/>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53200" y="1080113"/>
            <a:ext cx="1143744" cy="1403383"/>
          </a:xfrm>
          <a:prstGeom prst="rect">
            <a:avLst/>
          </a:prstGeom>
        </p:spPr>
      </p:pic>
      <p:pic>
        <p:nvPicPr>
          <p:cNvPr id="12" name="Grafik 11"/>
          <p:cNvPicPr>
            <a:picLocks noChangeAspect="1"/>
          </p:cNvPicPr>
          <p:nvPr/>
        </p:nvPicPr>
        <p:blipFill>
          <a:blip r:embed="rId9"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724128" y="339502"/>
            <a:ext cx="1791816" cy="2198573"/>
          </a:xfrm>
          <a:prstGeom prst="rect">
            <a:avLst/>
          </a:prstGeom>
        </p:spPr>
      </p:pic>
      <p:pic>
        <p:nvPicPr>
          <p:cNvPr id="5" name="Grafik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376" y="95817"/>
            <a:ext cx="8826157" cy="4948014"/>
          </a:xfrm>
          <a:prstGeom prst="rect">
            <a:avLst/>
          </a:prstGeom>
          <a:ln>
            <a:noFill/>
          </a:ln>
          <a:effectLst>
            <a:softEdge rad="317500"/>
          </a:effectLst>
        </p:spPr>
      </p:pic>
      <p:pic>
        <p:nvPicPr>
          <p:cNvPr id="3" name="Grafik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80000" flipH="1">
            <a:off x="481085" y="533657"/>
            <a:ext cx="3456384" cy="4241012"/>
          </a:xfrm>
          <a:prstGeom prst="rect">
            <a:avLst/>
          </a:prstGeom>
        </p:spPr>
      </p:pic>
      <p:pic>
        <p:nvPicPr>
          <p:cNvPr id="15" name="Grafik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80000">
            <a:off x="3945673" y="1079410"/>
            <a:ext cx="4205557" cy="3361254"/>
          </a:xfrm>
          <a:prstGeom prst="rect">
            <a:avLst/>
          </a:prstGeom>
        </p:spPr>
      </p:pic>
      <p:pic>
        <p:nvPicPr>
          <p:cNvPr id="18" name="Grafik 17"/>
          <p:cNvPicPr>
            <a:picLocks noChangeAspect="1"/>
          </p:cNvPicPr>
          <p:nvPr/>
        </p:nvPicPr>
        <p:blipFill>
          <a:blip r:embed="rId13" cstate="print">
            <a:duotone>
              <a:prstClr val="black"/>
              <a:schemeClr val="accent3">
                <a:tint val="45000"/>
                <a:satMod val="400000"/>
              </a:schemeClr>
            </a:duotone>
            <a:extLst>
              <a:ext uri="{BEBA8EAE-BF5A-486C-A8C5-ECC9F3942E4B}">
                <a14:imgProps xmlns:a14="http://schemas.microsoft.com/office/drawing/2010/main">
                  <a14:imgLayer r:embed="rId14">
                    <a14:imgEffect>
                      <a14:colorTemperature colorTemp="7200"/>
                    </a14:imgEffect>
                  </a14:imgLayer>
                </a14:imgProps>
              </a:ext>
              <a:ext uri="{28A0092B-C50C-407E-A947-70E740481C1C}">
                <a14:useLocalDpi xmlns:a14="http://schemas.microsoft.com/office/drawing/2010/main" val="0"/>
              </a:ext>
            </a:extLst>
          </a:blip>
          <a:stretch>
            <a:fillRect/>
          </a:stretch>
        </p:blipFill>
        <p:spPr>
          <a:xfrm rot="21420000" flipV="1">
            <a:off x="-1751912" y="-2494533"/>
            <a:ext cx="4608512" cy="3361254"/>
          </a:xfrm>
          <a:prstGeom prst="rect">
            <a:avLst/>
          </a:prstGeom>
        </p:spPr>
      </p:pic>
      <p:pic>
        <p:nvPicPr>
          <p:cNvPr id="19" name="Grafik 18"/>
          <p:cNvPicPr>
            <a:picLocks noChangeAspect="1"/>
          </p:cNvPicPr>
          <p:nvPr/>
        </p:nvPicPr>
        <p:blipFill>
          <a:blip r:embed="rId1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1420000" flipH="1">
            <a:off x="583080" y="-95832"/>
            <a:ext cx="11096441" cy="8209621"/>
          </a:xfrm>
          <a:prstGeom prst="rect">
            <a:avLst/>
          </a:prstGeom>
        </p:spPr>
      </p:pic>
      <p:sp>
        <p:nvSpPr>
          <p:cNvPr id="4" name="Textfeld 3"/>
          <p:cNvSpPr txBox="1"/>
          <p:nvPr/>
        </p:nvSpPr>
        <p:spPr>
          <a:xfrm>
            <a:off x="3816412" y="2398675"/>
            <a:ext cx="1440160" cy="369332"/>
          </a:xfrm>
          <a:prstGeom prst="rect">
            <a:avLst/>
          </a:prstGeom>
          <a:noFill/>
        </p:spPr>
        <p:txBody>
          <a:bodyPr wrap="square" rtlCol="0">
            <a:spAutoFit/>
          </a:bodyPr>
          <a:lstStyle/>
          <a:p>
            <a:pPr algn="ctr"/>
            <a:r>
              <a:rPr lang="en-US" dirty="0" smtClean="0">
                <a:latin typeface="MV Boli" panose="02000500030200090000" pitchFamily="2" charset="0"/>
                <a:cs typeface="MV Boli" panose="02000500030200090000" pitchFamily="2" charset="0"/>
              </a:rPr>
              <a:t>by</a:t>
            </a:r>
            <a:endParaRPr lang="de-DE" dirty="0">
              <a:latin typeface="MV Boli" panose="02000500030200090000" pitchFamily="2" charset="0"/>
              <a:cs typeface="MV Boli" panose="02000500030200090000" pitchFamily="2" charset="0"/>
            </a:endParaRPr>
          </a:p>
        </p:txBody>
      </p:sp>
      <p:pic>
        <p:nvPicPr>
          <p:cNvPr id="20" name="Grafik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6636" y="2510284"/>
            <a:ext cx="2067694" cy="2067694"/>
          </a:xfrm>
          <a:prstGeom prst="rect">
            <a:avLst/>
          </a:prstGeom>
          <a:effectLst>
            <a:outerShdw blurRad="50800" dist="38100" dir="8100000" algn="tr" rotWithShape="0">
              <a:prstClr val="black">
                <a:alpha val="40000"/>
              </a:prstClr>
            </a:outerShdw>
          </a:effectLst>
        </p:spPr>
      </p:pic>
      <p:sp>
        <p:nvSpPr>
          <p:cNvPr id="7" name="Ellipse 6"/>
          <p:cNvSpPr/>
          <p:nvPr/>
        </p:nvSpPr>
        <p:spPr>
          <a:xfrm>
            <a:off x="2564527" y="446116"/>
            <a:ext cx="4007007" cy="2088743"/>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16066" y="705547"/>
            <a:ext cx="3456582" cy="1395927"/>
          </a:xfrm>
          <a:prstGeom prst="rect">
            <a:avLst/>
          </a:prstGeom>
        </p:spPr>
      </p:pic>
      <p:pic>
        <p:nvPicPr>
          <p:cNvPr id="22" name="Grafik 21"/>
          <p:cNvPicPr>
            <a:picLocks noChangeAspect="1"/>
          </p:cNvPicPr>
          <p:nvPr/>
        </p:nvPicPr>
        <p:blipFill>
          <a:blip r:embed="rId18" cstate="print">
            <a:biLevel thresh="25000"/>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5220000" flipH="1">
            <a:off x="-929203" y="476583"/>
            <a:ext cx="2740861" cy="2027806"/>
          </a:xfrm>
          <a:prstGeom prst="rect">
            <a:avLst/>
          </a:prstGeom>
        </p:spPr>
      </p:pic>
      <p:pic>
        <p:nvPicPr>
          <p:cNvPr id="23" name="Grafik 22"/>
          <p:cNvPicPr>
            <a:picLocks noChangeAspect="1"/>
          </p:cNvPicPr>
          <p:nvPr/>
        </p:nvPicPr>
        <p:blipFill>
          <a:blip r:embed="rId18" cstate="print">
            <a:duotone>
              <a:prstClr val="black"/>
              <a:srgbClr val="00B050">
                <a:tint val="45000"/>
                <a:satMod val="400000"/>
              </a:srgbClr>
            </a:duotone>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6874504" y="2987948"/>
            <a:ext cx="2344454" cy="1734527"/>
          </a:xfrm>
          <a:prstGeom prst="rect">
            <a:avLst/>
          </a:prstGeom>
        </p:spPr>
      </p:pic>
      <p:sp>
        <p:nvSpPr>
          <p:cNvPr id="2" name="Textfeld 1"/>
          <p:cNvSpPr txBox="1"/>
          <p:nvPr/>
        </p:nvSpPr>
        <p:spPr>
          <a:xfrm>
            <a:off x="82376" y="4701446"/>
            <a:ext cx="576064" cy="369332"/>
          </a:xfrm>
          <a:prstGeom prst="rect">
            <a:avLst/>
          </a:prstGeom>
          <a:noFill/>
        </p:spPr>
        <p:txBody>
          <a:bodyPr wrap="square" rtlCol="0">
            <a:spAutoFit/>
          </a:bodyPr>
          <a:lstStyle/>
          <a:p>
            <a:r>
              <a:rPr lang="en-US" dirty="0" smtClean="0">
                <a:latin typeface="MV Boli" panose="02000500030200090000" pitchFamily="2" charset="0"/>
                <a:cs typeface="MV Boli" panose="02000500030200090000" pitchFamily="2" charset="0"/>
              </a:rPr>
              <a:t>1/9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9328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out)">
                                      <p:cBhvr>
                                        <p:cTn id="10" dur="2000"/>
                                        <p:tgtEl>
                                          <p:spTgt spid="7"/>
                                        </p:tgtEl>
                                      </p:cBhvr>
                                    </p:animEffect>
                                  </p:childTnLst>
                                </p:cTn>
                              </p:par>
                            </p:childTnLst>
                          </p:cTn>
                        </p:par>
                        <p:par>
                          <p:cTn id="11" fill="hold">
                            <p:stCondLst>
                              <p:cond delay="2000"/>
                            </p:stCondLst>
                            <p:childTnLst>
                              <p:par>
                                <p:cTn id="12" presetID="6" presetClass="entr" presetSubtype="32"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out)">
                                      <p:cBhvr>
                                        <p:cTn id="14" dur="2000"/>
                                        <p:tgtEl>
                                          <p:spTgt spid="4"/>
                                        </p:tgtEl>
                                      </p:cBhvr>
                                    </p:animEffect>
                                  </p:childTnLst>
                                </p:cTn>
                              </p:par>
                            </p:childTnLst>
                          </p:cTn>
                        </p:par>
                        <p:par>
                          <p:cTn id="15" fill="hold">
                            <p:stCondLst>
                              <p:cond delay="4000"/>
                            </p:stCondLst>
                            <p:childTnLst>
                              <p:par>
                                <p:cTn id="16" presetID="6" presetClass="entr" presetSubtype="32"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ircle(out)">
                                      <p:cBhvr>
                                        <p:cTn id="18" dur="2000"/>
                                        <p:tgtEl>
                                          <p:spTgt spid="20"/>
                                        </p:tgtEl>
                                      </p:cBhvr>
                                    </p:animEffect>
                                  </p:childTnLst>
                                </p:cTn>
                              </p:par>
                            </p:childTnLst>
                          </p:cTn>
                        </p:par>
                        <p:par>
                          <p:cTn id="19" fill="hold">
                            <p:stCondLst>
                              <p:cond delay="60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6500"/>
                            </p:stCondLst>
                            <p:childTnLst>
                              <p:par>
                                <p:cTn id="24" presetID="14" presetClass="entr" presetSubtype="5" fill="hold" nodeType="after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randombar(vertical)">
                                      <p:cBhvr>
                                        <p:cTn id="26" dur="500"/>
                                        <p:tgtEl>
                                          <p:spTgt spid="3"/>
                                        </p:tgtEl>
                                      </p:cBhvr>
                                    </p:animEffect>
                                  </p:childTnLst>
                                </p:cTn>
                              </p:par>
                              <p:par>
                                <p:cTn id="27" presetID="53" presetClass="entr" presetSubtype="16" fill="hold"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p:cTn id="29" dur="2000" fill="hold"/>
                                        <p:tgtEl>
                                          <p:spTgt spid="15"/>
                                        </p:tgtEl>
                                        <p:attrNameLst>
                                          <p:attrName>ppt_w</p:attrName>
                                        </p:attrNameLst>
                                      </p:cBhvr>
                                      <p:tavLst>
                                        <p:tav tm="0">
                                          <p:val>
                                            <p:fltVal val="0"/>
                                          </p:val>
                                        </p:tav>
                                        <p:tav tm="100000">
                                          <p:val>
                                            <p:strVal val="#ppt_w"/>
                                          </p:val>
                                        </p:tav>
                                      </p:tavLst>
                                    </p:anim>
                                    <p:anim calcmode="lin" valueType="num">
                                      <p:cBhvr>
                                        <p:cTn id="30" dur="2000" fill="hold"/>
                                        <p:tgtEl>
                                          <p:spTgt spid="15"/>
                                        </p:tgtEl>
                                        <p:attrNameLst>
                                          <p:attrName>ppt_h</p:attrName>
                                        </p:attrNameLst>
                                      </p:cBhvr>
                                      <p:tavLst>
                                        <p:tav tm="0">
                                          <p:val>
                                            <p:fltVal val="0"/>
                                          </p:val>
                                        </p:tav>
                                        <p:tav tm="100000">
                                          <p:val>
                                            <p:strVal val="#ppt_h"/>
                                          </p:val>
                                        </p:tav>
                                      </p:tavLst>
                                    </p:anim>
                                    <p:animEffect transition="in" filter="fade">
                                      <p:cBhvr>
                                        <p:cTn id="31" dur="2000"/>
                                        <p:tgtEl>
                                          <p:spTgt spid="15"/>
                                        </p:tgtEl>
                                      </p:cBhvr>
                                    </p:animEffect>
                                  </p:childTnLst>
                                </p:cTn>
                              </p:par>
                              <p:par>
                                <p:cTn id="32" presetID="53" presetClass="entr" presetSubtype="16" fill="hold"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9000"/>
                            </p:stCondLst>
                            <p:childTnLst>
                              <p:par>
                                <p:cTn id="38" presetID="16" presetClass="entr" presetSubtype="42"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outHorizontal)">
                                      <p:cBhvr>
                                        <p:cTn id="40" dur="500"/>
                                        <p:tgtEl>
                                          <p:spTgt spid="17"/>
                                        </p:tgtEl>
                                      </p:cBhvr>
                                    </p:animEffect>
                                  </p:childTnLst>
                                </p:cTn>
                              </p:par>
                            </p:childTnLst>
                          </p:cTn>
                        </p:par>
                        <p:par>
                          <p:cTn id="41" fill="hold">
                            <p:stCondLst>
                              <p:cond delay="9500"/>
                            </p:stCondLst>
                            <p:childTnLst>
                              <p:par>
                                <p:cTn id="42" presetID="47" presetClass="entr" presetSubtype="0" fill="hold" nodeType="afterEffect">
                                  <p:stCondLst>
                                    <p:cond delay="12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11750"/>
                            </p:stCondLst>
                            <p:childTnLst>
                              <p:par>
                                <p:cTn id="51" presetID="2" presetClass="entr" presetSubtype="8"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par>
                          <p:cTn id="55" fill="hold">
                            <p:stCondLst>
                              <p:cond delay="12250"/>
                            </p:stCondLst>
                            <p:childTnLst>
                              <p:par>
                                <p:cTn id="56" presetID="14" presetClass="entr" presetSubtype="10" fill="hold" nodeType="afterEffect">
                                  <p:stCondLst>
                                    <p:cond delay="1000"/>
                                  </p:stCondLst>
                                  <p:childTnLst>
                                    <p:set>
                                      <p:cBhvr>
                                        <p:cTn id="57" dur="1" fill="hold">
                                          <p:stCondLst>
                                            <p:cond delay="0"/>
                                          </p:stCondLst>
                                        </p:cTn>
                                        <p:tgtEl>
                                          <p:spTgt spid="23"/>
                                        </p:tgtEl>
                                        <p:attrNameLst>
                                          <p:attrName>style.visibility</p:attrName>
                                        </p:attrNameLst>
                                      </p:cBhvr>
                                      <p:to>
                                        <p:strVal val="visible"/>
                                      </p:to>
                                    </p:set>
                                    <p:animEffect transition="in" filter="randombar(horizontal)">
                                      <p:cBhvr>
                                        <p:cTn id="58" dur="500"/>
                                        <p:tgtEl>
                                          <p:spTgt spid="23"/>
                                        </p:tgtEl>
                                      </p:cBhvr>
                                    </p:animEffect>
                                  </p:childTnLst>
                                </p:cTn>
                              </p:par>
                            </p:childTnLst>
                          </p:cTn>
                        </p:par>
                        <p:par>
                          <p:cTn id="59" fill="hold">
                            <p:stCondLst>
                              <p:cond delay="13750"/>
                            </p:stCondLst>
                            <p:childTnLst>
                              <p:par>
                                <p:cTn id="60" presetID="16" presetClass="entr" presetSubtype="21" fill="hold" nodeType="afterEffect">
                                  <p:stCondLst>
                                    <p:cond delay="750"/>
                                  </p:stCondLst>
                                  <p:childTnLst>
                                    <p:set>
                                      <p:cBhvr>
                                        <p:cTn id="61" dur="1" fill="hold">
                                          <p:stCondLst>
                                            <p:cond delay="0"/>
                                          </p:stCondLst>
                                        </p:cTn>
                                        <p:tgtEl>
                                          <p:spTgt spid="14"/>
                                        </p:tgtEl>
                                        <p:attrNameLst>
                                          <p:attrName>style.visibility</p:attrName>
                                        </p:attrNameLst>
                                      </p:cBhvr>
                                      <p:to>
                                        <p:strVal val="visible"/>
                                      </p:to>
                                    </p:set>
                                    <p:animEffect transition="in" filter="barn(inVertical)">
                                      <p:cBhvr>
                                        <p:cTn id="62" dur="500"/>
                                        <p:tgtEl>
                                          <p:spTgt spid="14"/>
                                        </p:tgtEl>
                                      </p:cBhvr>
                                    </p:animEffect>
                                  </p:childTnLst>
                                </p:cTn>
                              </p:par>
                            </p:childTnLst>
                          </p:cTn>
                        </p:par>
                        <p:par>
                          <p:cTn id="63" fill="hold">
                            <p:stCondLst>
                              <p:cond delay="15000"/>
                            </p:stCondLst>
                            <p:childTnLst>
                              <p:par>
                                <p:cTn id="64" presetID="47" presetClass="exit" presetSubtype="0" fill="hold" nodeType="afterEffect">
                                  <p:stCondLst>
                                    <p:cond delay="0"/>
                                  </p:stCondLst>
                                  <p:childTnLst>
                                    <p:animEffect transition="out" filter="fade">
                                      <p:cBhvr>
                                        <p:cTn id="65" dur="1000"/>
                                        <p:tgtEl>
                                          <p:spTgt spid="18"/>
                                        </p:tgtEl>
                                      </p:cBhvr>
                                    </p:animEffect>
                                    <p:anim calcmode="lin" valueType="num">
                                      <p:cBhvr>
                                        <p:cTn id="66" dur="1000"/>
                                        <p:tgtEl>
                                          <p:spTgt spid="18"/>
                                        </p:tgtEl>
                                        <p:attrNameLst>
                                          <p:attrName>ppt_x</p:attrName>
                                        </p:attrNameLst>
                                      </p:cBhvr>
                                      <p:tavLst>
                                        <p:tav tm="0">
                                          <p:val>
                                            <p:strVal val="ppt_x"/>
                                          </p:val>
                                        </p:tav>
                                        <p:tav tm="100000">
                                          <p:val>
                                            <p:strVal val="ppt_x"/>
                                          </p:val>
                                        </p:tav>
                                      </p:tavLst>
                                    </p:anim>
                                    <p:anim calcmode="lin" valueType="num">
                                      <p:cBhvr>
                                        <p:cTn id="67" dur="1000"/>
                                        <p:tgtEl>
                                          <p:spTgt spid="18"/>
                                        </p:tgtEl>
                                        <p:attrNameLst>
                                          <p:attrName>ppt_y</p:attrName>
                                        </p:attrNameLst>
                                      </p:cBhvr>
                                      <p:tavLst>
                                        <p:tav tm="0">
                                          <p:val>
                                            <p:strVal val="ppt_y"/>
                                          </p:val>
                                        </p:tav>
                                        <p:tav tm="100000">
                                          <p:val>
                                            <p:strVal val="ppt_y-.1"/>
                                          </p:val>
                                        </p:tav>
                                      </p:tavLst>
                                    </p:anim>
                                    <p:set>
                                      <p:cBhvr>
                                        <p:cTn id="68" dur="1" fill="hold">
                                          <p:stCondLst>
                                            <p:cond delay="999"/>
                                          </p:stCondLst>
                                        </p:cTn>
                                        <p:tgtEl>
                                          <p:spTgt spid="18"/>
                                        </p:tgtEl>
                                        <p:attrNameLst>
                                          <p:attrName>style.visibility</p:attrName>
                                        </p:attrNameLst>
                                      </p:cBhvr>
                                      <p:to>
                                        <p:strVal val="hidden"/>
                                      </p:to>
                                    </p:set>
                                  </p:childTnLst>
                                </p:cTn>
                              </p:par>
                            </p:childTnLst>
                          </p:cTn>
                        </p:par>
                        <p:par>
                          <p:cTn id="69" fill="hold">
                            <p:stCondLst>
                              <p:cond delay="16000"/>
                            </p:stCondLst>
                            <p:childTnLst>
                              <p:par>
                                <p:cTn id="70" presetID="8" presetClass="entr" presetSubtype="32"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diamond(out)">
                                      <p:cBhvr>
                                        <p:cTn id="72" dur="2000"/>
                                        <p:tgtEl>
                                          <p:spTgt spid="16"/>
                                        </p:tgtEl>
                                      </p:cBhvr>
                                    </p:animEffect>
                                  </p:childTnLst>
                                </p:cTn>
                              </p:par>
                              <p:par>
                                <p:cTn id="73" presetID="42"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par>
                          <p:cTn id="78" fill="hold">
                            <p:stCondLst>
                              <p:cond delay="18000"/>
                            </p:stCondLst>
                            <p:childTnLst>
                              <p:par>
                                <p:cTn id="79" presetID="6" presetClass="exit" presetSubtype="32" fill="hold" nodeType="afterEffect">
                                  <p:stCondLst>
                                    <p:cond delay="250"/>
                                  </p:stCondLst>
                                  <p:childTnLst>
                                    <p:animEffect transition="out" filter="circle(out)">
                                      <p:cBhvr>
                                        <p:cTn id="80" dur="2000"/>
                                        <p:tgtEl>
                                          <p:spTgt spid="23"/>
                                        </p:tgtEl>
                                      </p:cBhvr>
                                    </p:animEffect>
                                    <p:set>
                                      <p:cBhvr>
                                        <p:cTn id="81"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2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de-DE" dirty="0">
                <a:latin typeface="MV Boli" pitchFamily="2" charset="0"/>
                <a:cs typeface="MV Boli" pitchFamily="2" charset="0"/>
              </a:rPr>
              <a:t>Table </a:t>
            </a:r>
            <a:r>
              <a:rPr lang="de-DE" dirty="0" err="1">
                <a:latin typeface="MV Boli" pitchFamily="2" charset="0"/>
                <a:cs typeface="MV Boli" pitchFamily="2" charset="0"/>
              </a:rPr>
              <a:t>of</a:t>
            </a:r>
            <a:r>
              <a:rPr lang="de-DE" dirty="0">
                <a:latin typeface="MV Boli" pitchFamily="2" charset="0"/>
                <a:cs typeface="MV Boli" pitchFamily="2" charset="0"/>
              </a:rPr>
              <a:t> Contents</a:t>
            </a:r>
          </a:p>
        </p:txBody>
      </p:sp>
      <p:sp>
        <p:nvSpPr>
          <p:cNvPr id="3" name="Untertitel 2"/>
          <p:cNvSpPr>
            <a:spLocks noGrp="1"/>
          </p:cNvSpPr>
          <p:nvPr>
            <p:ph type="subTitle" idx="1"/>
          </p:nvPr>
        </p:nvSpPr>
        <p:spPr>
          <a:xfrm>
            <a:off x="899592" y="1419622"/>
            <a:ext cx="7488832" cy="3168352"/>
          </a:xfrm>
        </p:spPr>
        <p:txBody>
          <a:bodyPr>
            <a:noAutofit/>
          </a:bodyPr>
          <a:lstStyle/>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Review</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Team </a:t>
            </a:r>
            <a:r>
              <a:rPr lang="en-GB" sz="2400" b="1" dirty="0" smtClean="0">
                <a:solidFill>
                  <a:schemeClr val="tx1">
                    <a:lumMod val="95000"/>
                  </a:schemeClr>
                </a:solidFill>
                <a:latin typeface="MV Boli" pitchFamily="2" charset="0"/>
                <a:cs typeface="MV Boli" pitchFamily="2" charset="0"/>
              </a:rPr>
              <a:t>Rex</a:t>
            </a:r>
          </a:p>
          <a:p>
            <a:pPr marL="285750" lvl="0" indent="-285750" algn="l">
              <a:buFont typeface="Arial" panose="020B0604020202020204" pitchFamily="34" charset="0"/>
              <a:buChar char="•"/>
            </a:pPr>
            <a:r>
              <a:rPr lang="en-GB" sz="2400" b="1" dirty="0" err="1" smtClean="0">
                <a:solidFill>
                  <a:schemeClr val="tx1">
                    <a:lumMod val="95000"/>
                  </a:schemeClr>
                </a:solidFill>
                <a:latin typeface="MV Boli" pitchFamily="2" charset="0"/>
                <a:cs typeface="MV Boli" pitchFamily="2" charset="0"/>
              </a:rPr>
              <a:t>Steampage</a:t>
            </a:r>
            <a:r>
              <a:rPr lang="en-GB" sz="2400" b="1" dirty="0" smtClean="0">
                <a:solidFill>
                  <a:schemeClr val="tx1">
                    <a:lumMod val="95000"/>
                  </a:schemeClr>
                </a:solidFill>
                <a:latin typeface="MV Boli" pitchFamily="2" charset="0"/>
                <a:cs typeface="MV Boli" pitchFamily="2" charset="0"/>
              </a:rPr>
              <a:t> &amp; Trailer</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Gate 3 Promises vs. </a:t>
            </a:r>
            <a:r>
              <a:rPr lang="en-GB" sz="2400" b="1" dirty="0" smtClean="0">
                <a:solidFill>
                  <a:schemeClr val="tx1">
                    <a:lumMod val="95000"/>
                  </a:schemeClr>
                </a:solidFill>
                <a:latin typeface="MV Boli" pitchFamily="2" charset="0"/>
                <a:cs typeface="MV Boli" pitchFamily="2" charset="0"/>
              </a:rPr>
              <a:t>Present</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Let’s Play!</a:t>
            </a:r>
            <a:r>
              <a:rPr lang="en-GB" b="1" dirty="0">
                <a:solidFill>
                  <a:schemeClr val="tx1">
                    <a:lumMod val="95000"/>
                  </a:schemeClr>
                </a:solidFill>
                <a:latin typeface="MV Boli" pitchFamily="2" charset="0"/>
                <a:cs typeface="MV Boli" pitchFamily="2" charset="0"/>
              </a:rPr>
              <a:t>	</a:t>
            </a:r>
            <a:endParaRPr lang="en-GB" b="1" dirty="0" smtClean="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smtClean="0">
                <a:solidFill>
                  <a:schemeClr val="tx1">
                    <a:lumMod val="95000"/>
                  </a:schemeClr>
                </a:solidFill>
                <a:latin typeface="MV Boli" pitchFamily="2" charset="0"/>
                <a:cs typeface="MV Boli" pitchFamily="2" charset="0"/>
              </a:rPr>
              <a:t>Questions</a:t>
            </a:r>
            <a:r>
              <a:rPr lang="en-GB" b="1" dirty="0">
                <a:solidFill>
                  <a:schemeClr val="tx1">
                    <a:lumMod val="95000"/>
                  </a:schemeClr>
                </a:solidFill>
                <a:latin typeface="MV Boli" pitchFamily="2" charset="0"/>
                <a:cs typeface="MV Boli" pitchFamily="2" charset="0"/>
              </a:rPr>
              <a:t>					</a:t>
            </a:r>
            <a:endParaRPr lang="de-DE" sz="1800" dirty="0">
              <a:solidFill>
                <a:schemeClr val="tx1">
                  <a:lumMod val="95000"/>
                </a:schemeClr>
              </a:solidFill>
              <a:latin typeface="MV Boli" pitchFamily="2" charset="0"/>
              <a:cs typeface="MV Boli" pitchFamily="2" charset="0"/>
            </a:endParaRPr>
          </a:p>
          <a:p>
            <a:endParaRPr lang="de-DE" sz="1800" dirty="0">
              <a:latin typeface="MV Boli" pitchFamily="2" charset="0"/>
              <a:cs typeface="MV Boli" pitchFamily="2" charset="0"/>
            </a:endParaRPr>
          </a:p>
        </p:txBody>
      </p:sp>
      <p:pic>
        <p:nvPicPr>
          <p:cNvPr id="7" name="Grafik 6">
            <a:extLst>
              <a:ext uri="{FF2B5EF4-FFF2-40B4-BE49-F238E27FC236}">
                <a16:creationId xmlns:a16="http://schemas.microsoft.com/office/drawing/2014/main" id="{B9B9DA1F-423A-49C2-9951-B3D52D271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62626">
            <a:off x="5629277" y="1612803"/>
            <a:ext cx="3262732" cy="3262732"/>
          </a:xfrm>
          <a:prstGeom prst="rect">
            <a:avLst/>
          </a:prstGeom>
        </p:spPr>
      </p:pic>
      <p:sp>
        <p:nvSpPr>
          <p:cNvPr id="5" name="Rechteck 4"/>
          <p:cNvSpPr/>
          <p:nvPr/>
        </p:nvSpPr>
        <p:spPr>
          <a:xfrm>
            <a:off x="74735" y="4682486"/>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2/9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55844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750"/>
                            </p:stCondLst>
                            <p:childTnLst>
                              <p:par>
                                <p:cTn id="16" presetID="22" presetClass="entr" presetSubtype="8" fill="hold" nodeType="afterEffect">
                                  <p:stCondLst>
                                    <p:cond delay="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275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375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4750"/>
                            </p:stCondLst>
                            <p:childTnLst>
                              <p:par>
                                <p:cTn id="28" presetID="22" presetClass="entr" presetSubtype="8" fill="hold" nodeType="afterEffect">
                                  <p:stCondLst>
                                    <p:cond delay="50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5750"/>
                            </p:stCondLst>
                            <p:childTnLst>
                              <p:par>
                                <p:cTn id="32" presetID="22" presetClass="entr" presetSubtype="8" fill="hold" nodeType="afterEffect">
                                  <p:stCondLst>
                                    <p:cond delay="50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713356">
            <a:off x="7447293" y="3611145"/>
            <a:ext cx="1125871" cy="1125871"/>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3478"/>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Review</a:t>
            </a:r>
            <a:endParaRPr lang="de-DE" dirty="0">
              <a:latin typeface="MV Boli" pitchFamily="2" charset="0"/>
              <a:cs typeface="MV Boli" pitchFamily="2" charset="0"/>
            </a:endParaRPr>
          </a:p>
        </p:txBody>
      </p:sp>
      <p:sp>
        <p:nvSpPr>
          <p:cNvPr id="3" name="Untertitel 2"/>
          <p:cNvSpPr>
            <a:spLocks noGrp="1"/>
          </p:cNvSpPr>
          <p:nvPr>
            <p:ph type="subTitle" idx="1"/>
          </p:nvPr>
        </p:nvSpPr>
        <p:spPr>
          <a:xfrm>
            <a:off x="1371600" y="1707654"/>
            <a:ext cx="6400800" cy="3115512"/>
          </a:xfrm>
        </p:spPr>
        <p:txBody>
          <a:bodyPr/>
          <a:lstStyle/>
          <a:p>
            <a:pPr lvl="0" algn="l"/>
            <a:endParaRPr lang="en-GB" dirty="0">
              <a:latin typeface="MV Boli" pitchFamily="2" charset="0"/>
              <a:cs typeface="MV Boli" pitchFamily="2" charset="0"/>
            </a:endParaRPr>
          </a:p>
          <a:p>
            <a:pPr lvl="0" algn="l"/>
            <a:r>
              <a:rPr lang="en-GB" dirty="0">
                <a:latin typeface="MV Boli" pitchFamily="2" charset="0"/>
                <a:cs typeface="MV Boli" pitchFamily="2" charset="0"/>
              </a:rPr>
              <a:t>Game Type:		3D Platformer</a:t>
            </a:r>
            <a:endParaRPr lang="de-DE" dirty="0">
              <a:latin typeface="MV Boli" pitchFamily="2" charset="0"/>
              <a:cs typeface="MV Boli" pitchFamily="2" charset="0"/>
            </a:endParaRPr>
          </a:p>
          <a:p>
            <a:pPr lvl="0" algn="l"/>
            <a:r>
              <a:rPr lang="en-GB" dirty="0">
                <a:latin typeface="MV Boli" pitchFamily="2" charset="0"/>
                <a:cs typeface="MV Boli" pitchFamily="2" charset="0"/>
              </a:rPr>
              <a:t>Game Mode:		</a:t>
            </a:r>
            <a:r>
              <a:rPr lang="en-GB" dirty="0" err="1">
                <a:latin typeface="MV Boli" pitchFamily="2" charset="0"/>
                <a:cs typeface="MV Boli" pitchFamily="2" charset="0"/>
              </a:rPr>
              <a:t>Singleplayer</a:t>
            </a:r>
            <a:endParaRPr lang="de-DE" dirty="0">
              <a:latin typeface="MV Boli" pitchFamily="2" charset="0"/>
              <a:cs typeface="MV Boli" pitchFamily="2" charset="0"/>
            </a:endParaRPr>
          </a:p>
          <a:p>
            <a:pPr lvl="0" algn="l"/>
            <a:r>
              <a:rPr lang="en-GB" dirty="0">
                <a:latin typeface="MV Boli" pitchFamily="2" charset="0"/>
                <a:cs typeface="MV Boli" pitchFamily="2" charset="0"/>
              </a:rPr>
              <a:t>Genre:		</a:t>
            </a:r>
            <a:r>
              <a:rPr lang="en-GB" dirty="0" smtClean="0">
                <a:latin typeface="MV Boli" pitchFamily="2" charset="0"/>
                <a:cs typeface="MV Boli" pitchFamily="2" charset="0"/>
              </a:rPr>
              <a:t>Mystery </a:t>
            </a:r>
            <a:r>
              <a:rPr lang="en-GB" dirty="0">
                <a:latin typeface="MV Boli" pitchFamily="2" charset="0"/>
                <a:cs typeface="MV Boli" pitchFamily="2" charset="0"/>
              </a:rPr>
              <a:t>Adventure</a:t>
            </a:r>
            <a:endParaRPr lang="de-DE" dirty="0">
              <a:latin typeface="MV Boli" pitchFamily="2" charset="0"/>
              <a:cs typeface="MV Boli" pitchFamily="2" charset="0"/>
            </a:endParaRPr>
          </a:p>
          <a:p>
            <a:pPr lvl="0" algn="l"/>
            <a:r>
              <a:rPr lang="en-GB" dirty="0">
                <a:latin typeface="MV Boli" pitchFamily="2" charset="0"/>
                <a:cs typeface="MV Boli" pitchFamily="2" charset="0"/>
              </a:rPr>
              <a:t>Platform:		PC</a:t>
            </a:r>
            <a:endParaRPr lang="de-DE" dirty="0">
              <a:latin typeface="MV Boli" pitchFamily="2" charset="0"/>
              <a:cs typeface="MV Boli" pitchFamily="2" charset="0"/>
            </a:endParaRPr>
          </a:p>
          <a:p>
            <a:pPr lvl="0" algn="l"/>
            <a:r>
              <a:rPr lang="en-GB" dirty="0">
                <a:latin typeface="MV Boli" pitchFamily="2" charset="0"/>
                <a:cs typeface="MV Boli" pitchFamily="2" charset="0"/>
              </a:rPr>
              <a:t>Engine:		Unity</a:t>
            </a:r>
            <a:endParaRPr lang="de-DE" dirty="0">
              <a:latin typeface="MV Boli" pitchFamily="2" charset="0"/>
              <a:cs typeface="MV Boli" pitchFamily="2" charset="0"/>
            </a:endParaRPr>
          </a:p>
        </p:txBody>
      </p:sp>
      <p:sp>
        <p:nvSpPr>
          <p:cNvPr id="4" name="Textfeld 3"/>
          <p:cNvSpPr txBox="1"/>
          <p:nvPr/>
        </p:nvSpPr>
        <p:spPr>
          <a:xfrm>
            <a:off x="685800" y="987574"/>
            <a:ext cx="7772400" cy="830997"/>
          </a:xfrm>
          <a:prstGeom prst="rect">
            <a:avLst/>
          </a:prstGeom>
          <a:noFill/>
        </p:spPr>
        <p:txBody>
          <a:bodyPr wrap="square" rtlCol="0">
            <a:spAutoFit/>
          </a:bodyPr>
          <a:lstStyle/>
          <a:p>
            <a:pPr algn="ctr"/>
            <a:r>
              <a:rPr lang="en-GB" sz="2400" u="sng" dirty="0">
                <a:latin typeface="MV Boli" panose="02000500030200090000" pitchFamily="2" charset="0"/>
                <a:cs typeface="MV Boli" panose="02000500030200090000" pitchFamily="2" charset="0"/>
              </a:rPr>
              <a:t>Vision:</a:t>
            </a:r>
            <a:r>
              <a:rPr lang="en-GB" sz="2400" dirty="0">
                <a:latin typeface="MV Boli" panose="02000500030200090000" pitchFamily="2" charset="0"/>
                <a:cs typeface="MV Boli" panose="02000500030200090000" pitchFamily="2" charset="0"/>
              </a:rPr>
              <a:t> Doll 13 is a 3D puzzle-adventure for lovers of the occult with minimized stealth-elements.</a:t>
            </a:r>
            <a:endParaRPr lang="de-DE" sz="2400" dirty="0">
              <a:solidFill>
                <a:schemeClr val="tx2">
                  <a:lumMod val="20000"/>
                  <a:lumOff val="80000"/>
                </a:schemeClr>
              </a:solidFill>
              <a:latin typeface="MV Boli" panose="02000500030200090000" pitchFamily="2" charset="0"/>
              <a:cs typeface="MV Boli" panose="02000500030200090000" pitchFamily="2" charset="0"/>
            </a:endParaRPr>
          </a:p>
        </p:txBody>
      </p:sp>
      <p:pic>
        <p:nvPicPr>
          <p:cNvPr id="9" name="Grafik 8"/>
          <p:cNvPicPr>
            <a:picLocks noChangeAspect="1"/>
          </p:cNvPicPr>
          <p:nvPr/>
        </p:nvPicPr>
        <p:blipFill>
          <a:blip r:embed="rId5" cstate="print">
            <a:duotone>
              <a:prstClr val="black"/>
              <a:srgbClr val="FF0000">
                <a:tint val="45000"/>
                <a:satMod val="400000"/>
              </a:srgb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594875" y="1057907"/>
            <a:ext cx="2740861" cy="2027806"/>
          </a:xfrm>
          <a:prstGeom prst="rect">
            <a:avLst/>
          </a:prstGeom>
        </p:spPr>
      </p:pic>
      <p:sp>
        <p:nvSpPr>
          <p:cNvPr id="5" name="Rechteck 4"/>
          <p:cNvSpPr/>
          <p:nvPr/>
        </p:nvSpPr>
        <p:spPr>
          <a:xfrm>
            <a:off x="74735" y="4702160"/>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3/9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2098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2000"/>
                            </p:stCondLst>
                            <p:childTnLst>
                              <p:par>
                                <p:cTn id="16" presetID="22" presetClass="entr" presetSubtype="8" fill="hold" nodeType="afterEffect">
                                  <p:stCondLst>
                                    <p:cond delay="1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400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6000"/>
                            </p:stCondLst>
                            <p:childTnLst>
                              <p:par>
                                <p:cTn id="28" presetID="22" presetClass="entr" presetSubtype="8"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6500"/>
                            </p:stCondLst>
                            <p:childTnLst>
                              <p:par>
                                <p:cTn id="32" presetID="22" presetClass="entr" presetSubtype="8" fill="hold" nodeType="afterEffect">
                                  <p:stCondLst>
                                    <p:cond delay="50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7500"/>
                            </p:stCondLst>
                            <p:childTnLst>
                              <p:par>
                                <p:cTn id="36" presetID="1" presetClass="entr" presetSubtype="0" fill="hold" nodeType="afterEffect">
                                  <p:stCondLst>
                                    <p:cond delay="75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93" y="90748"/>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05777" y="2193265"/>
            <a:ext cx="2590056" cy="690250"/>
          </a:xfrm>
        </p:spPr>
        <p:txBody>
          <a:bodyPr>
            <a:normAutofit/>
          </a:bodyPr>
          <a:lstStyle/>
          <a:p>
            <a:pPr algn="l"/>
            <a:r>
              <a:rPr lang="de-DE" sz="2000" dirty="0" err="1">
                <a:latin typeface="MV Boli" pitchFamily="2" charset="0"/>
                <a:cs typeface="MV Boli" pitchFamily="2" charset="0"/>
              </a:rPr>
              <a:t>Artjom</a:t>
            </a:r>
            <a:r>
              <a:rPr lang="de-DE" sz="2000" dirty="0">
                <a:latin typeface="MV Boli" pitchFamily="2" charset="0"/>
                <a:cs typeface="MV Boli" pitchFamily="2" charset="0"/>
              </a:rPr>
              <a:t> </a:t>
            </a:r>
            <a:r>
              <a:rPr lang="de-DE" sz="2000" dirty="0" err="1">
                <a:latin typeface="MV Boli" pitchFamily="2" charset="0"/>
                <a:cs typeface="MV Boli" pitchFamily="2" charset="0"/>
              </a:rPr>
              <a:t>Schmitke</a:t>
            </a:r>
            <a:endParaRPr lang="de-DE" sz="2000" dirty="0">
              <a:latin typeface="MV Boli" pitchFamily="2" charset="0"/>
              <a:cs typeface="MV Boli" pitchFamily="2" charset="0"/>
            </a:endParaRPr>
          </a:p>
        </p:txBody>
      </p:sp>
      <p:sp>
        <p:nvSpPr>
          <p:cNvPr id="6" name="Textfeld 5">
            <a:extLst>
              <a:ext uri="{FF2B5EF4-FFF2-40B4-BE49-F238E27FC236}">
                <a16:creationId xmlns:a16="http://schemas.microsoft.com/office/drawing/2014/main" id="{9E9515BE-AA36-4949-A48E-F631C6C9A9FA}"/>
              </a:ext>
            </a:extLst>
          </p:cNvPr>
          <p:cNvSpPr txBox="1"/>
          <p:nvPr/>
        </p:nvSpPr>
        <p:spPr>
          <a:xfrm>
            <a:off x="908241" y="1871919"/>
            <a:ext cx="1941984" cy="400110"/>
          </a:xfrm>
          <a:prstGeom prst="rect">
            <a:avLst/>
          </a:prstGeom>
          <a:noFill/>
        </p:spPr>
        <p:txBody>
          <a:bodyPr wrap="square" rtlCol="0">
            <a:spAutoFit/>
          </a:bodyPr>
          <a:lstStyle/>
          <a:p>
            <a:r>
              <a:rPr lang="de-DE" sz="2000" i="1" u="sng" dirty="0" err="1">
                <a:latin typeface="MV Boli" panose="02000500030200090000" pitchFamily="2" charset="0"/>
                <a:cs typeface="MV Boli" panose="02000500030200090000" pitchFamily="2" charset="0"/>
              </a:rPr>
              <a:t>Programmer</a:t>
            </a:r>
            <a:r>
              <a:rPr lang="de-DE" sz="2000" i="1" u="sng" dirty="0">
                <a:latin typeface="MV Boli" panose="02000500030200090000" pitchFamily="2" charset="0"/>
                <a:cs typeface="MV Boli" panose="02000500030200090000" pitchFamily="2" charset="0"/>
              </a:rPr>
              <a:t>:</a:t>
            </a:r>
          </a:p>
        </p:txBody>
      </p:sp>
      <p:sp>
        <p:nvSpPr>
          <p:cNvPr id="9" name="Textfeld 8">
            <a:extLst>
              <a:ext uri="{FF2B5EF4-FFF2-40B4-BE49-F238E27FC236}">
                <a16:creationId xmlns:a16="http://schemas.microsoft.com/office/drawing/2014/main" id="{31149CAF-C43C-4720-8EB9-DC920954CF18}"/>
              </a:ext>
            </a:extLst>
          </p:cNvPr>
          <p:cNvSpPr txBox="1"/>
          <p:nvPr/>
        </p:nvSpPr>
        <p:spPr>
          <a:xfrm>
            <a:off x="1215261" y="2665773"/>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Game Designer:</a:t>
            </a:r>
          </a:p>
        </p:txBody>
      </p:sp>
      <p:sp>
        <p:nvSpPr>
          <p:cNvPr id="11" name="Untertitel 2">
            <a:extLst>
              <a:ext uri="{FF2B5EF4-FFF2-40B4-BE49-F238E27FC236}">
                <a16:creationId xmlns:a16="http://schemas.microsoft.com/office/drawing/2014/main" id="{6E4C3AB1-CE8E-4BE8-AAFE-2299FF63AF68}"/>
              </a:ext>
            </a:extLst>
          </p:cNvPr>
          <p:cNvSpPr txBox="1">
            <a:spLocks/>
          </p:cNvSpPr>
          <p:nvPr/>
        </p:nvSpPr>
        <p:spPr>
          <a:xfrm>
            <a:off x="1219776" y="3000268"/>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Tobias Schuster</a:t>
            </a:r>
          </a:p>
        </p:txBody>
      </p:sp>
      <p:sp>
        <p:nvSpPr>
          <p:cNvPr id="12" name="Textfeld 11">
            <a:extLst>
              <a:ext uri="{FF2B5EF4-FFF2-40B4-BE49-F238E27FC236}">
                <a16:creationId xmlns:a16="http://schemas.microsoft.com/office/drawing/2014/main" id="{AEEFED0C-9FF4-4322-9B32-C1E10CBD9875}"/>
              </a:ext>
            </a:extLst>
          </p:cNvPr>
          <p:cNvSpPr txBox="1"/>
          <p:nvPr/>
        </p:nvSpPr>
        <p:spPr>
          <a:xfrm>
            <a:off x="685800" y="1071699"/>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Producer:</a:t>
            </a:r>
          </a:p>
        </p:txBody>
      </p:sp>
      <p:sp>
        <p:nvSpPr>
          <p:cNvPr id="13" name="Untertitel 2">
            <a:extLst>
              <a:ext uri="{FF2B5EF4-FFF2-40B4-BE49-F238E27FC236}">
                <a16:creationId xmlns:a16="http://schemas.microsoft.com/office/drawing/2014/main" id="{54350324-3D00-484E-BA3D-52E8AFDA4134}"/>
              </a:ext>
            </a:extLst>
          </p:cNvPr>
          <p:cNvSpPr txBox="1">
            <a:spLocks/>
          </p:cNvSpPr>
          <p:nvPr/>
        </p:nvSpPr>
        <p:spPr>
          <a:xfrm>
            <a:off x="685800" y="1418310"/>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Sonja Köck</a:t>
            </a:r>
          </a:p>
        </p:txBody>
      </p:sp>
      <p:pic>
        <p:nvPicPr>
          <p:cNvPr id="10" name="Grafik 9">
            <a:extLst>
              <a:ext uri="{FF2B5EF4-FFF2-40B4-BE49-F238E27FC236}">
                <a16:creationId xmlns:a16="http://schemas.microsoft.com/office/drawing/2014/main" id="{336A4B5F-6A8E-4D4B-8AAB-71263C1E3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06142">
            <a:off x="315130" y="3341143"/>
            <a:ext cx="1152128" cy="1152128"/>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8048" y="1184584"/>
            <a:ext cx="4968971" cy="2062592"/>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9261" y="3311814"/>
            <a:ext cx="1280050" cy="1285428"/>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8070" y="2239461"/>
            <a:ext cx="1744986" cy="2342765"/>
          </a:xfrm>
          <a:prstGeom prst="rect">
            <a:avLst/>
          </a:prstGeom>
        </p:spPr>
      </p:pic>
      <p:sp>
        <p:nvSpPr>
          <p:cNvPr id="14" name="Textfeld 13"/>
          <p:cNvSpPr txBox="1"/>
          <p:nvPr/>
        </p:nvSpPr>
        <p:spPr>
          <a:xfrm>
            <a:off x="1569555" y="3400378"/>
            <a:ext cx="2376264" cy="400110"/>
          </a:xfrm>
          <a:prstGeom prst="rect">
            <a:avLst/>
          </a:prstGeom>
          <a:noFill/>
        </p:spPr>
        <p:txBody>
          <a:bodyPr wrap="square" rtlCol="0">
            <a:spAutoFit/>
          </a:bodyPr>
          <a:lstStyle/>
          <a:p>
            <a:r>
              <a:rPr lang="en-US" sz="2000" i="1" u="sng" dirty="0" smtClean="0">
                <a:solidFill>
                  <a:schemeClr val="accent6">
                    <a:lumMod val="40000"/>
                    <a:lumOff val="60000"/>
                  </a:schemeClr>
                </a:solidFill>
                <a:latin typeface="MV Boli" panose="02000500030200090000" pitchFamily="2" charset="0"/>
                <a:cs typeface="MV Boli" panose="02000500030200090000" pitchFamily="2" charset="0"/>
              </a:rPr>
              <a:t>Sound Designer:</a:t>
            </a:r>
            <a:endParaRPr lang="de-DE" sz="2000" i="1" u="sng" dirty="0">
              <a:solidFill>
                <a:schemeClr val="accent6">
                  <a:lumMod val="40000"/>
                  <a:lumOff val="60000"/>
                </a:schemeClr>
              </a:solidFill>
              <a:latin typeface="MV Boli" panose="02000500030200090000" pitchFamily="2" charset="0"/>
              <a:cs typeface="MV Boli" panose="02000500030200090000" pitchFamily="2" charset="0"/>
            </a:endParaRPr>
          </a:p>
        </p:txBody>
      </p:sp>
      <p:sp>
        <p:nvSpPr>
          <p:cNvPr id="15" name="Textfeld 14"/>
          <p:cNvSpPr txBox="1"/>
          <p:nvPr/>
        </p:nvSpPr>
        <p:spPr>
          <a:xfrm>
            <a:off x="1569555" y="3806107"/>
            <a:ext cx="2066586" cy="400110"/>
          </a:xfrm>
          <a:prstGeom prst="rect">
            <a:avLst/>
          </a:prstGeom>
          <a:noFill/>
        </p:spPr>
        <p:txBody>
          <a:bodyPr wrap="square" rtlCol="0">
            <a:spAutoFit/>
          </a:bodyPr>
          <a:lstStyle/>
          <a:p>
            <a:r>
              <a:rPr lang="en-US" sz="2000" dirty="0" smtClean="0">
                <a:solidFill>
                  <a:schemeClr val="accent6">
                    <a:lumMod val="40000"/>
                    <a:lumOff val="60000"/>
                  </a:schemeClr>
                </a:solidFill>
                <a:latin typeface="MV Boli" panose="02000500030200090000" pitchFamily="2" charset="0"/>
                <a:cs typeface="MV Boli" panose="02000500030200090000" pitchFamily="2" charset="0"/>
              </a:rPr>
              <a:t>Elias Knop</a:t>
            </a:r>
            <a:endParaRPr lang="de-DE" sz="2000" dirty="0">
              <a:solidFill>
                <a:schemeClr val="accent6">
                  <a:lumMod val="40000"/>
                  <a:lumOff val="60000"/>
                </a:schemeClr>
              </a:solidFill>
              <a:latin typeface="MV Boli" panose="02000500030200090000" pitchFamily="2" charset="0"/>
              <a:cs typeface="MV Boli" panose="02000500030200090000" pitchFamily="2" charset="0"/>
            </a:endParaRPr>
          </a:p>
        </p:txBody>
      </p:sp>
      <p:pic>
        <p:nvPicPr>
          <p:cNvPr id="16" name="Grafik 15"/>
          <p:cNvPicPr>
            <a:picLocks noChangeAspect="1"/>
          </p:cNvPicPr>
          <p:nvPr/>
        </p:nvPicPr>
        <p:blipFill>
          <a:blip r:embed="rId8"/>
          <a:stretch>
            <a:fillRect/>
          </a:stretch>
        </p:blipFill>
        <p:spPr>
          <a:xfrm>
            <a:off x="4327911" y="1191410"/>
            <a:ext cx="3678390" cy="3391810"/>
          </a:xfrm>
          <a:prstGeom prst="rect">
            <a:avLst/>
          </a:prstGeom>
        </p:spPr>
      </p:pic>
      <p:pic>
        <p:nvPicPr>
          <p:cNvPr id="17" name="Grafik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0836" y="1184584"/>
            <a:ext cx="3967226" cy="2045131"/>
          </a:xfrm>
          <a:prstGeom prst="rect">
            <a:avLst/>
          </a:prstGeom>
        </p:spPr>
      </p:pic>
      <p:pic>
        <p:nvPicPr>
          <p:cNvPr id="18" name="Grafik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44720" y="2470398"/>
            <a:ext cx="3442299" cy="2126844"/>
          </a:xfrm>
          <a:prstGeom prst="rect">
            <a:avLst/>
          </a:prstGeom>
        </p:spPr>
      </p:pic>
      <p:pic>
        <p:nvPicPr>
          <p:cNvPr id="20" name="Grafik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9803" y="1328848"/>
            <a:ext cx="2919029" cy="2912257"/>
          </a:xfrm>
          <a:prstGeom prst="rect">
            <a:avLst/>
          </a:prstGeom>
        </p:spPr>
      </p:pic>
      <p:sp>
        <p:nvSpPr>
          <p:cNvPr id="19" name="Rechteck 18"/>
          <p:cNvSpPr/>
          <p:nvPr/>
        </p:nvSpPr>
        <p:spPr>
          <a:xfrm>
            <a:off x="99693" y="4669430"/>
            <a:ext cx="614271"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4/9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2686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5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left)">
                                      <p:cBhvr>
                                        <p:cTn id="10" dur="500"/>
                                        <p:tgtEl>
                                          <p:spTgt spid="12">
                                            <p:txEl>
                                              <p:pRg st="0" end="0"/>
                                            </p:txEl>
                                          </p:spTgt>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500"/>
                                        <p:tgtEl>
                                          <p:spTgt spid="13">
                                            <p:txEl>
                                              <p:pRg st="0" end="0"/>
                                            </p:txEl>
                                          </p:spTgt>
                                        </p:tgtEl>
                                      </p:cBhvr>
                                    </p:animEffect>
                                  </p:childTnLst>
                                </p:cTn>
                              </p:par>
                            </p:childTnLst>
                          </p:cTn>
                        </p:par>
                        <p:par>
                          <p:cTn id="15" fill="hold">
                            <p:stCondLst>
                              <p:cond delay="1750"/>
                            </p:stCondLst>
                            <p:childTnLst>
                              <p:par>
                                <p:cTn id="16" presetID="53" presetClass="entr" presetSubtype="16" fill="hold" nodeType="after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2500"/>
                            </p:stCondLst>
                            <p:childTnLst>
                              <p:par>
                                <p:cTn id="22" presetID="53" presetClass="entr" presetSubtype="16" fill="hold" nodeType="after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3750"/>
                            </p:stCondLst>
                            <p:childTnLst>
                              <p:par>
                                <p:cTn id="28" presetID="53" presetClass="entr" presetSubtype="16" fill="hold" nodeType="after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par>
                          <p:cTn id="44" fill="hold">
                            <p:stCondLst>
                              <p:cond delay="500"/>
                            </p:stCondLst>
                            <p:childTnLst>
                              <p:par>
                                <p:cTn id="45" presetID="22" presetClass="entr" presetSubtype="8" fill="hold" nodeType="afterEffect">
                                  <p:stCondLst>
                                    <p:cond delay="50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1500"/>
                            </p:stCondLst>
                            <p:childTnLst>
                              <p:par>
                                <p:cTn id="49" presetID="22" presetClass="entr" presetSubtype="8" fill="hold" nodeType="afterEffect">
                                  <p:stCondLst>
                                    <p:cond delay="50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wipe(left)">
                                      <p:cBhvr>
                                        <p:cTn id="51" dur="500"/>
                                        <p:tgtEl>
                                          <p:spTgt spid="3">
                                            <p:txEl>
                                              <p:pRg st="0" end="0"/>
                                            </p:txEl>
                                          </p:spTgt>
                                        </p:tgtEl>
                                      </p:cBhvr>
                                    </p:animEffect>
                                  </p:childTnLst>
                                </p:cTn>
                              </p:par>
                            </p:childTnLst>
                          </p:cTn>
                        </p:par>
                        <p:par>
                          <p:cTn id="52" fill="hold">
                            <p:stCondLst>
                              <p:cond delay="2500"/>
                            </p:stCondLst>
                            <p:childTnLst>
                              <p:par>
                                <p:cTn id="53" presetID="53" presetClass="entr" presetSubtype="16" fill="hold"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par>
                          <p:cTn id="63" fill="hold">
                            <p:stCondLst>
                              <p:cond delay="500"/>
                            </p:stCondLst>
                            <p:childTnLst>
                              <p:par>
                                <p:cTn id="64" presetID="22" presetClass="entr" presetSubtype="8" fill="hold" nodeType="afterEffect">
                                  <p:stCondLst>
                                    <p:cond delay="250"/>
                                  </p:stCondLst>
                                  <p:childTnLst>
                                    <p:set>
                                      <p:cBhvr>
                                        <p:cTn id="65" dur="1" fill="hold">
                                          <p:stCondLst>
                                            <p:cond delay="0"/>
                                          </p:stCondLst>
                                        </p:cTn>
                                        <p:tgtEl>
                                          <p:spTgt spid="9">
                                            <p:txEl>
                                              <p:pRg st="0" end="0"/>
                                            </p:txEl>
                                          </p:spTgt>
                                        </p:tgtEl>
                                        <p:attrNameLst>
                                          <p:attrName>style.visibility</p:attrName>
                                        </p:attrNameLst>
                                      </p:cBhvr>
                                      <p:to>
                                        <p:strVal val="visible"/>
                                      </p:to>
                                    </p:set>
                                    <p:animEffect transition="in" filter="wipe(left)">
                                      <p:cBhvr>
                                        <p:cTn id="66" dur="500"/>
                                        <p:tgtEl>
                                          <p:spTgt spid="9">
                                            <p:txEl>
                                              <p:pRg st="0" end="0"/>
                                            </p:txEl>
                                          </p:spTgt>
                                        </p:tgtEl>
                                      </p:cBhvr>
                                    </p:animEffect>
                                  </p:childTnLst>
                                </p:cTn>
                              </p:par>
                            </p:childTnLst>
                          </p:cTn>
                        </p:par>
                        <p:par>
                          <p:cTn id="67" fill="hold">
                            <p:stCondLst>
                              <p:cond delay="1250"/>
                            </p:stCondLst>
                            <p:childTnLst>
                              <p:par>
                                <p:cTn id="68" presetID="22" presetClass="entr" presetSubtype="8" fill="hold" nodeType="afterEffect">
                                  <p:stCondLst>
                                    <p:cond delay="50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wipe(left)">
                                      <p:cBhvr>
                                        <p:cTn id="70" dur="500"/>
                                        <p:tgtEl>
                                          <p:spTgt spid="11">
                                            <p:txEl>
                                              <p:pRg st="0" end="0"/>
                                            </p:txEl>
                                          </p:spTgt>
                                        </p:tgtEl>
                                      </p:cBhvr>
                                    </p:animEffect>
                                  </p:childTnLst>
                                </p:cTn>
                              </p:par>
                            </p:childTnLst>
                          </p:cTn>
                        </p:par>
                        <p:par>
                          <p:cTn id="71" fill="hold">
                            <p:stCondLst>
                              <p:cond delay="2250"/>
                            </p:stCondLst>
                            <p:childTnLst>
                              <p:par>
                                <p:cTn id="72" presetID="53" presetClass="entr" presetSubtype="16" fill="hold" nodeType="afterEffect">
                                  <p:stCondLst>
                                    <p:cond delay="250"/>
                                  </p:stCondLst>
                                  <p:childTnLst>
                                    <p:set>
                                      <p:cBhvr>
                                        <p:cTn id="73" dur="1" fill="hold">
                                          <p:stCondLst>
                                            <p:cond delay="0"/>
                                          </p:stCondLst>
                                        </p:cTn>
                                        <p:tgtEl>
                                          <p:spTgt spid="17"/>
                                        </p:tgtEl>
                                        <p:attrNameLst>
                                          <p:attrName>style.visibility</p:attrName>
                                        </p:attrNameLst>
                                      </p:cBhvr>
                                      <p:to>
                                        <p:strVal val="visible"/>
                                      </p:to>
                                    </p:set>
                                    <p:anim calcmode="lin" valueType="num">
                                      <p:cBhvr>
                                        <p:cTn id="74" dur="500" fill="hold"/>
                                        <p:tgtEl>
                                          <p:spTgt spid="17"/>
                                        </p:tgtEl>
                                        <p:attrNameLst>
                                          <p:attrName>ppt_w</p:attrName>
                                        </p:attrNameLst>
                                      </p:cBhvr>
                                      <p:tavLst>
                                        <p:tav tm="0">
                                          <p:val>
                                            <p:fltVal val="0"/>
                                          </p:val>
                                        </p:tav>
                                        <p:tav tm="100000">
                                          <p:val>
                                            <p:strVal val="#ppt_w"/>
                                          </p:val>
                                        </p:tav>
                                      </p:tavLst>
                                    </p:anim>
                                    <p:anim calcmode="lin" valueType="num">
                                      <p:cBhvr>
                                        <p:cTn id="75" dur="500" fill="hold"/>
                                        <p:tgtEl>
                                          <p:spTgt spid="17"/>
                                        </p:tgtEl>
                                        <p:attrNameLst>
                                          <p:attrName>ppt_h</p:attrName>
                                        </p:attrNameLst>
                                      </p:cBhvr>
                                      <p:tavLst>
                                        <p:tav tm="0">
                                          <p:val>
                                            <p:fltVal val="0"/>
                                          </p:val>
                                        </p:tav>
                                        <p:tav tm="100000">
                                          <p:val>
                                            <p:strVal val="#ppt_h"/>
                                          </p:val>
                                        </p:tav>
                                      </p:tavLst>
                                    </p:anim>
                                    <p:animEffect transition="in" filter="fade">
                                      <p:cBhvr>
                                        <p:cTn id="76" dur="500"/>
                                        <p:tgtEl>
                                          <p:spTgt spid="17"/>
                                        </p:tgtEl>
                                      </p:cBhvr>
                                    </p:animEffect>
                                  </p:childTnLst>
                                </p:cTn>
                              </p:par>
                            </p:childTnLst>
                          </p:cTn>
                        </p:par>
                        <p:par>
                          <p:cTn id="77" fill="hold">
                            <p:stCondLst>
                              <p:cond delay="3000"/>
                            </p:stCondLst>
                            <p:childTnLst>
                              <p:par>
                                <p:cTn id="78" presetID="53" presetClass="entr" presetSubtype="16" fill="hold" nodeType="afterEffect">
                                  <p:stCondLst>
                                    <p:cond delay="50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fill="hold"/>
                                        <p:tgtEl>
                                          <p:spTgt spid="18"/>
                                        </p:tgtEl>
                                        <p:attrNameLst>
                                          <p:attrName>ppt_w</p:attrName>
                                        </p:attrNameLst>
                                      </p:cBhvr>
                                      <p:tavLst>
                                        <p:tav tm="0">
                                          <p:val>
                                            <p:fltVal val="0"/>
                                          </p:val>
                                        </p:tav>
                                        <p:tav tm="100000">
                                          <p:val>
                                            <p:strVal val="#ppt_w"/>
                                          </p:val>
                                        </p:tav>
                                      </p:tavLst>
                                    </p:anim>
                                    <p:anim calcmode="lin" valueType="num">
                                      <p:cBhvr>
                                        <p:cTn id="81" dur="500" fill="hold"/>
                                        <p:tgtEl>
                                          <p:spTgt spid="18"/>
                                        </p:tgtEl>
                                        <p:attrNameLst>
                                          <p:attrName>ppt_h</p:attrName>
                                        </p:attrNameLst>
                                      </p:cBhvr>
                                      <p:tavLst>
                                        <p:tav tm="0">
                                          <p:val>
                                            <p:fltVal val="0"/>
                                          </p:val>
                                        </p:tav>
                                        <p:tav tm="100000">
                                          <p:val>
                                            <p:strVal val="#ppt_h"/>
                                          </p:val>
                                        </p:tav>
                                      </p:tavLst>
                                    </p:anim>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childTnLst>
                          </p:cTn>
                        </p:par>
                        <p:par>
                          <p:cTn id="91" fill="hold">
                            <p:stCondLst>
                              <p:cond delay="500"/>
                            </p:stCondLst>
                            <p:childTnLst>
                              <p:par>
                                <p:cTn id="92" presetID="22" presetClass="entr" presetSubtype="8" fill="hold" nodeType="afterEffect">
                                  <p:stCondLst>
                                    <p:cond delay="250"/>
                                  </p:stCondLst>
                                  <p:childTnLst>
                                    <p:set>
                                      <p:cBhvr>
                                        <p:cTn id="93" dur="1" fill="hold">
                                          <p:stCondLst>
                                            <p:cond delay="0"/>
                                          </p:stCondLst>
                                        </p:cTn>
                                        <p:tgtEl>
                                          <p:spTgt spid="14">
                                            <p:txEl>
                                              <p:pRg st="0" end="0"/>
                                            </p:txEl>
                                          </p:spTgt>
                                        </p:tgtEl>
                                        <p:attrNameLst>
                                          <p:attrName>style.visibility</p:attrName>
                                        </p:attrNameLst>
                                      </p:cBhvr>
                                      <p:to>
                                        <p:strVal val="visible"/>
                                      </p:to>
                                    </p:set>
                                    <p:animEffect transition="in" filter="wipe(left)">
                                      <p:cBhvr>
                                        <p:cTn id="94" dur="500"/>
                                        <p:tgtEl>
                                          <p:spTgt spid="14">
                                            <p:txEl>
                                              <p:pRg st="0" end="0"/>
                                            </p:txEl>
                                          </p:spTgt>
                                        </p:tgtEl>
                                      </p:cBhvr>
                                    </p:animEffect>
                                  </p:childTnLst>
                                </p:cTn>
                              </p:par>
                            </p:childTnLst>
                          </p:cTn>
                        </p:par>
                        <p:par>
                          <p:cTn id="95" fill="hold">
                            <p:stCondLst>
                              <p:cond delay="1250"/>
                            </p:stCondLst>
                            <p:childTnLst>
                              <p:par>
                                <p:cTn id="96" presetID="22" presetClass="entr" presetSubtype="8" fill="hold" nodeType="afterEffect">
                                  <p:stCondLst>
                                    <p:cond delay="500"/>
                                  </p:stCondLst>
                                  <p:childTnLst>
                                    <p:set>
                                      <p:cBhvr>
                                        <p:cTn id="97" dur="1" fill="hold">
                                          <p:stCondLst>
                                            <p:cond delay="0"/>
                                          </p:stCondLst>
                                        </p:cTn>
                                        <p:tgtEl>
                                          <p:spTgt spid="15">
                                            <p:txEl>
                                              <p:pRg st="0" end="0"/>
                                            </p:txEl>
                                          </p:spTgt>
                                        </p:tgtEl>
                                        <p:attrNameLst>
                                          <p:attrName>style.visibility</p:attrName>
                                        </p:attrNameLst>
                                      </p:cBhvr>
                                      <p:to>
                                        <p:strVal val="visible"/>
                                      </p:to>
                                    </p:set>
                                    <p:animEffect transition="in" filter="wipe(left)">
                                      <p:cBhvr>
                                        <p:cTn id="98" dur="500"/>
                                        <p:tgtEl>
                                          <p:spTgt spid="15">
                                            <p:txEl>
                                              <p:pRg st="0" end="0"/>
                                            </p:txEl>
                                          </p:spTgt>
                                        </p:tgtEl>
                                      </p:cBhvr>
                                    </p:animEffect>
                                  </p:childTnLst>
                                </p:cTn>
                              </p:par>
                            </p:childTnLst>
                          </p:cTn>
                        </p:par>
                        <p:par>
                          <p:cTn id="99" fill="hold">
                            <p:stCondLst>
                              <p:cond delay="2250"/>
                            </p:stCondLst>
                            <p:childTnLst>
                              <p:par>
                                <p:cTn id="100" presetID="53" presetClass="entr" presetSubtype="16" fill="hold" nodeType="afterEffect">
                                  <p:stCondLst>
                                    <p:cond delay="500"/>
                                  </p:stCondLst>
                                  <p:childTnLst>
                                    <p:set>
                                      <p:cBhvr>
                                        <p:cTn id="101" dur="1" fill="hold">
                                          <p:stCondLst>
                                            <p:cond delay="0"/>
                                          </p:stCondLst>
                                        </p:cTn>
                                        <p:tgtEl>
                                          <p:spTgt spid="20"/>
                                        </p:tgtEl>
                                        <p:attrNameLst>
                                          <p:attrName>style.visibility</p:attrName>
                                        </p:attrNameLst>
                                      </p:cBhvr>
                                      <p:to>
                                        <p:strVal val="visible"/>
                                      </p:to>
                                    </p:set>
                                    <p:anim calcmode="lin" valueType="num">
                                      <p:cBhvr>
                                        <p:cTn id="102" dur="500" fill="hold"/>
                                        <p:tgtEl>
                                          <p:spTgt spid="20"/>
                                        </p:tgtEl>
                                        <p:attrNameLst>
                                          <p:attrName>ppt_w</p:attrName>
                                        </p:attrNameLst>
                                      </p:cBhvr>
                                      <p:tavLst>
                                        <p:tav tm="0">
                                          <p:val>
                                            <p:fltVal val="0"/>
                                          </p:val>
                                        </p:tav>
                                        <p:tav tm="100000">
                                          <p:val>
                                            <p:strVal val="#ppt_w"/>
                                          </p:val>
                                        </p:tav>
                                      </p:tavLst>
                                    </p:anim>
                                    <p:anim calcmode="lin" valueType="num">
                                      <p:cBhvr>
                                        <p:cTn id="103" dur="500" fill="hold"/>
                                        <p:tgtEl>
                                          <p:spTgt spid="20"/>
                                        </p:tgtEl>
                                        <p:attrNameLst>
                                          <p:attrName>ppt_h</p:attrName>
                                        </p:attrNameLst>
                                      </p:cBhvr>
                                      <p:tavLst>
                                        <p:tav tm="0">
                                          <p:val>
                                            <p:fltVal val="0"/>
                                          </p:val>
                                        </p:tav>
                                        <p:tav tm="100000">
                                          <p:val>
                                            <p:strVal val="#ppt_h"/>
                                          </p:val>
                                        </p:tav>
                                      </p:tavLst>
                                    </p:anim>
                                    <p:animEffect transition="in" filter="fade">
                                      <p:cBhvr>
                                        <p:cTn id="10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685800" y="1491630"/>
            <a:ext cx="7772400" cy="3348372"/>
          </a:xfrm>
        </p:spPr>
        <p:txBody>
          <a:bodyPr>
            <a:normAutofit/>
          </a:bodyPr>
          <a:lstStyle/>
          <a:p>
            <a:pPr marL="285750" indent="-285750" algn="l">
              <a:buFont typeface="Arial" panose="020B0604020202020204" pitchFamily="34" charset="0"/>
              <a:buChar char="•"/>
            </a:pPr>
            <a:r>
              <a:rPr lang="de-DE" sz="2000" dirty="0">
                <a:latin typeface="MV Boli" pitchFamily="2" charset="0"/>
                <a:cs typeface="MV Boli" pitchFamily="2" charset="0"/>
              </a:rPr>
              <a:t>Michelle </a:t>
            </a:r>
            <a:r>
              <a:rPr lang="de-DE" sz="2000" dirty="0" err="1">
                <a:latin typeface="MV Boli" pitchFamily="2" charset="0"/>
                <a:cs typeface="MV Boli" pitchFamily="2" charset="0"/>
              </a:rPr>
              <a:t>Gaußmann</a:t>
            </a:r>
            <a:endParaRPr lang="de-DE" sz="2000" dirty="0">
              <a:latin typeface="MV Boli" pitchFamily="2" charset="0"/>
              <a:cs typeface="MV Boli" pitchFamily="2" charset="0"/>
            </a:endParaRPr>
          </a:p>
          <a:p>
            <a:pPr marL="285750" indent="-285750" algn="l">
              <a:buFont typeface="Arial" panose="020B0604020202020204" pitchFamily="34" charset="0"/>
              <a:buChar char="•"/>
            </a:pPr>
            <a:r>
              <a:rPr lang="de-DE" sz="2000" dirty="0">
                <a:latin typeface="MV Boli" pitchFamily="2" charset="0"/>
                <a:cs typeface="MV Boli" pitchFamily="2" charset="0"/>
              </a:rPr>
              <a:t>Jesse Haines</a:t>
            </a:r>
          </a:p>
          <a:p>
            <a:pPr marL="285750" indent="-285750" algn="l">
              <a:buFont typeface="Arial" panose="020B0604020202020204" pitchFamily="34" charset="0"/>
              <a:buChar char="•"/>
            </a:pPr>
            <a:r>
              <a:rPr lang="de-DE" sz="2000" dirty="0" smtClean="0">
                <a:latin typeface="MV Boli" pitchFamily="2" charset="0"/>
                <a:cs typeface="MV Boli" pitchFamily="2" charset="0"/>
              </a:rPr>
              <a:t>Levin </a:t>
            </a:r>
            <a:r>
              <a:rPr lang="de-DE" sz="2000" dirty="0">
                <a:latin typeface="MV Boli" pitchFamily="2" charset="0"/>
                <a:cs typeface="MV Boli" pitchFamily="2" charset="0"/>
              </a:rPr>
              <a:t>Lang</a:t>
            </a:r>
          </a:p>
          <a:p>
            <a:pPr marL="285750" indent="-285750" algn="l">
              <a:buFont typeface="Arial" panose="020B0604020202020204" pitchFamily="34" charset="0"/>
              <a:buChar char="•"/>
            </a:pPr>
            <a:r>
              <a:rPr lang="de-DE" sz="2000" dirty="0">
                <a:latin typeface="MV Boli" pitchFamily="2" charset="0"/>
                <a:cs typeface="MV Boli" pitchFamily="2" charset="0"/>
              </a:rPr>
              <a:t>Michelle Mohn</a:t>
            </a:r>
          </a:p>
          <a:p>
            <a:pPr marL="285750" indent="-285750" algn="l">
              <a:buFont typeface="Arial" panose="020B0604020202020204" pitchFamily="34" charset="0"/>
              <a:buChar char="•"/>
            </a:pPr>
            <a:r>
              <a:rPr lang="de-DE" sz="2000" dirty="0" err="1" smtClean="0">
                <a:latin typeface="MV Boli" pitchFamily="2" charset="0"/>
                <a:cs typeface="MV Boli" pitchFamily="2" charset="0"/>
              </a:rPr>
              <a:t>Marlou</a:t>
            </a:r>
            <a:r>
              <a:rPr lang="de-DE" sz="2000" dirty="0" smtClean="0">
                <a:latin typeface="MV Boli" pitchFamily="2" charset="0"/>
                <a:cs typeface="MV Boli" pitchFamily="2" charset="0"/>
              </a:rPr>
              <a:t> </a:t>
            </a:r>
            <a:r>
              <a:rPr lang="de-DE" sz="2000" dirty="0">
                <a:latin typeface="MV Boli" pitchFamily="2" charset="0"/>
                <a:cs typeface="MV Boli" pitchFamily="2" charset="0"/>
              </a:rPr>
              <a:t>Nolting</a:t>
            </a:r>
          </a:p>
        </p:txBody>
      </p:sp>
      <p:sp>
        <p:nvSpPr>
          <p:cNvPr id="6" name="Textfeld 5">
            <a:extLst>
              <a:ext uri="{FF2B5EF4-FFF2-40B4-BE49-F238E27FC236}">
                <a16:creationId xmlns:a16="http://schemas.microsoft.com/office/drawing/2014/main" id="{9E9515BE-AA36-4949-A48E-F631C6C9A9FA}"/>
              </a:ext>
            </a:extLst>
          </p:cNvPr>
          <p:cNvSpPr txBox="1"/>
          <p:nvPr/>
        </p:nvSpPr>
        <p:spPr>
          <a:xfrm>
            <a:off x="611560" y="1122298"/>
            <a:ext cx="1941984"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Artists:</a:t>
            </a:r>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3" y="1146482"/>
            <a:ext cx="2600420" cy="2289364"/>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2097886"/>
            <a:ext cx="2428098" cy="2526092"/>
          </a:xfrm>
          <a:prstGeom prst="rect">
            <a:avLst/>
          </a:prstGeom>
        </p:spPr>
      </p:pic>
      <p:pic>
        <p:nvPicPr>
          <p:cNvPr id="11" name="Grafi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1367" y="1112975"/>
            <a:ext cx="1867744" cy="2727684"/>
          </a:xfrm>
          <a:prstGeom prst="rect">
            <a:avLst/>
          </a:prstGeom>
        </p:spPr>
      </p:pic>
      <p:pic>
        <p:nvPicPr>
          <p:cNvPr id="12" name="Grafik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2516" y="2073010"/>
            <a:ext cx="1886306" cy="2865428"/>
          </a:xfrm>
          <a:prstGeom prst="rect">
            <a:avLst/>
          </a:prstGeom>
        </p:spPr>
      </p:pic>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867" y="1041293"/>
            <a:ext cx="1886306" cy="2865428"/>
          </a:xfrm>
          <a:prstGeom prst="rect">
            <a:avLst/>
          </a:prstGeom>
        </p:spPr>
      </p:pic>
      <p:pic>
        <p:nvPicPr>
          <p:cNvPr id="14" name="Grafik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6198" y="1059582"/>
            <a:ext cx="4029413" cy="1973379"/>
          </a:xfrm>
          <a:prstGeom prst="rect">
            <a:avLst/>
          </a:prstGeom>
        </p:spPr>
      </p:pic>
      <p:pic>
        <p:nvPicPr>
          <p:cNvPr id="15" name="Grafik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849" y="1930614"/>
            <a:ext cx="2841090" cy="1698233"/>
          </a:xfrm>
          <a:prstGeom prst="rect">
            <a:avLst/>
          </a:prstGeom>
        </p:spPr>
      </p:pic>
      <p:pic>
        <p:nvPicPr>
          <p:cNvPr id="17" name="Grafik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79137" y="2373805"/>
            <a:ext cx="1483222" cy="2452074"/>
          </a:xfrm>
          <a:prstGeom prst="rect">
            <a:avLst/>
          </a:prstGeom>
        </p:spPr>
      </p:pic>
      <p:pic>
        <p:nvPicPr>
          <p:cNvPr id="18" name="Grafik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378" y="3043572"/>
            <a:ext cx="2936344" cy="1950070"/>
          </a:xfrm>
          <a:prstGeom prst="rect">
            <a:avLst/>
          </a:prstGeom>
        </p:spPr>
      </p:pic>
      <p:pic>
        <p:nvPicPr>
          <p:cNvPr id="19" name="Grafik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9032" y="1059970"/>
            <a:ext cx="3804105" cy="2173774"/>
          </a:xfrm>
          <a:prstGeom prst="rect">
            <a:avLst/>
          </a:prstGeom>
        </p:spPr>
      </p:pic>
      <p:pic>
        <p:nvPicPr>
          <p:cNvPr id="20" name="Grafik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71889" y="2598527"/>
            <a:ext cx="2393285" cy="2393285"/>
          </a:xfrm>
          <a:prstGeom prst="rect">
            <a:avLst/>
          </a:prstGeom>
        </p:spPr>
      </p:pic>
      <p:pic>
        <p:nvPicPr>
          <p:cNvPr id="21" name="Grafik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52626" y="1192110"/>
            <a:ext cx="1475629" cy="3121524"/>
          </a:xfrm>
          <a:prstGeom prst="rect">
            <a:avLst/>
          </a:prstGeom>
        </p:spPr>
      </p:pic>
      <p:pic>
        <p:nvPicPr>
          <p:cNvPr id="22" name="Grafik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08504" y="2198511"/>
            <a:ext cx="3995656" cy="2385526"/>
          </a:xfrm>
          <a:prstGeom prst="rect">
            <a:avLst/>
          </a:prstGeom>
        </p:spPr>
      </p:pic>
      <p:pic>
        <p:nvPicPr>
          <p:cNvPr id="23" name="Grafik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60725" y="1049986"/>
            <a:ext cx="1683118" cy="1566830"/>
          </a:xfrm>
          <a:prstGeom prst="rect">
            <a:avLst/>
          </a:prstGeom>
        </p:spPr>
      </p:pic>
      <p:pic>
        <p:nvPicPr>
          <p:cNvPr id="5" name="Grafik 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5003" y="1099499"/>
            <a:ext cx="3803135" cy="2535423"/>
          </a:xfrm>
          <a:prstGeom prst="rect">
            <a:avLst/>
          </a:prstGeom>
        </p:spPr>
      </p:pic>
      <p:pic>
        <p:nvPicPr>
          <p:cNvPr id="8" name="Grafik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83582" y="2526197"/>
            <a:ext cx="3177040" cy="2465689"/>
          </a:xfrm>
          <a:prstGeom prst="rect">
            <a:avLst/>
          </a:prstGeom>
        </p:spPr>
      </p:pic>
      <p:pic>
        <p:nvPicPr>
          <p:cNvPr id="10" name="Grafik 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07191" y="1068201"/>
            <a:ext cx="2169545" cy="2544973"/>
          </a:xfrm>
          <a:prstGeom prst="rect">
            <a:avLst/>
          </a:prstGeom>
        </p:spPr>
      </p:pic>
      <p:pic>
        <p:nvPicPr>
          <p:cNvPr id="24" name="Grafik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67117" y="1409480"/>
            <a:ext cx="1086540" cy="2645582"/>
          </a:xfrm>
          <a:prstGeom prst="rect">
            <a:avLst/>
          </a:prstGeom>
        </p:spPr>
      </p:pic>
      <p:pic>
        <p:nvPicPr>
          <p:cNvPr id="25" name="Grafik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22697" y="2963798"/>
            <a:ext cx="2079898" cy="1823244"/>
          </a:xfrm>
          <a:prstGeom prst="rect">
            <a:avLst/>
          </a:prstGeom>
        </p:spPr>
      </p:pic>
      <p:pic>
        <p:nvPicPr>
          <p:cNvPr id="26" name="Grafik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806602" y="1060894"/>
            <a:ext cx="1386689" cy="1225588"/>
          </a:xfrm>
          <a:prstGeom prst="rect">
            <a:avLst/>
          </a:prstGeom>
        </p:spPr>
      </p:pic>
      <p:pic>
        <p:nvPicPr>
          <p:cNvPr id="27" name="Grafik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8961" y="2449022"/>
            <a:ext cx="1152146" cy="1391637"/>
          </a:xfrm>
          <a:prstGeom prst="rect">
            <a:avLst/>
          </a:prstGeom>
        </p:spPr>
      </p:pic>
      <p:pic>
        <p:nvPicPr>
          <p:cNvPr id="29" name="Grafik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407066" y="3407053"/>
            <a:ext cx="1479894" cy="1479894"/>
          </a:xfrm>
          <a:prstGeom prst="rect">
            <a:avLst/>
          </a:prstGeom>
        </p:spPr>
      </p:pic>
      <p:pic>
        <p:nvPicPr>
          <p:cNvPr id="16" name="Grafik 1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638498" y="1067813"/>
            <a:ext cx="1601516" cy="2847139"/>
          </a:xfrm>
          <a:prstGeom prst="rect">
            <a:avLst/>
          </a:prstGeom>
        </p:spPr>
      </p:pic>
      <p:pic>
        <p:nvPicPr>
          <p:cNvPr id="28" name="Grafik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97812" y="1059905"/>
            <a:ext cx="3399429" cy="2854193"/>
          </a:xfrm>
          <a:prstGeom prst="rect">
            <a:avLst/>
          </a:prstGeom>
        </p:spPr>
      </p:pic>
      <p:pic>
        <p:nvPicPr>
          <p:cNvPr id="30" name="Grafik 2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84379" y="1052273"/>
            <a:ext cx="4254720" cy="2098816"/>
          </a:xfrm>
          <a:prstGeom prst="rect">
            <a:avLst/>
          </a:prstGeom>
        </p:spPr>
      </p:pic>
      <p:pic>
        <p:nvPicPr>
          <p:cNvPr id="31" name="Grafik 3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92064" y="2540708"/>
            <a:ext cx="4413605" cy="2154509"/>
          </a:xfrm>
          <a:prstGeom prst="rect">
            <a:avLst/>
          </a:prstGeom>
        </p:spPr>
      </p:pic>
      <p:pic>
        <p:nvPicPr>
          <p:cNvPr id="32" name="Grafik 3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954469" y="2496724"/>
            <a:ext cx="3189481" cy="2217419"/>
          </a:xfrm>
          <a:prstGeom prst="rect">
            <a:avLst/>
          </a:prstGeom>
        </p:spPr>
      </p:pic>
      <p:sp>
        <p:nvSpPr>
          <p:cNvPr id="33" name="Rechteck 32"/>
          <p:cNvSpPr/>
          <p:nvPr/>
        </p:nvSpPr>
        <p:spPr>
          <a:xfrm>
            <a:off x="97150" y="4584037"/>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5/9</a:t>
            </a:r>
            <a:endParaRPr lang="de-DE" dirty="0">
              <a:latin typeface="MV Boli" panose="02000500030200090000" pitchFamily="2" charset="0"/>
              <a:cs typeface="MV Boli" panose="02000500030200090000" pitchFamily="2" charset="0"/>
            </a:endParaRPr>
          </a:p>
        </p:txBody>
      </p:sp>
      <p:pic>
        <p:nvPicPr>
          <p:cNvPr id="34" name="Grafik 3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701225" y="2787024"/>
            <a:ext cx="4073352" cy="2228589"/>
          </a:xfrm>
          <a:prstGeom prst="rect">
            <a:avLst/>
          </a:prstGeom>
        </p:spPr>
      </p:pic>
    </p:spTree>
    <p:extLst>
      <p:ext uri="{BB962C8B-B14F-4D97-AF65-F5344CB8AC3E}">
        <p14:creationId xmlns:p14="http://schemas.microsoft.com/office/powerpoint/2010/main" val="20122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000"/>
                            </p:stCondLst>
                            <p:childTnLst>
                              <p:par>
                                <p:cTn id="16" presetID="53" presetClass="entr" presetSubtype="16" fill="hold" nodeType="after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2500"/>
                            </p:stCondLst>
                            <p:childTnLst>
                              <p:par>
                                <p:cTn id="22" presetID="53" presetClass="entr" presetSubtype="16"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par>
                          <p:cTn id="27" fill="hold">
                            <p:stCondLst>
                              <p:cond delay="3500"/>
                            </p:stCondLst>
                            <p:childTnLst>
                              <p:par>
                                <p:cTn id="28" presetID="53" presetClass="entr" presetSubtype="16" fill="hold" nodeType="afterEffect">
                                  <p:stCondLst>
                                    <p:cond delay="50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4"/>
                                        </p:tgtEl>
                                      </p:cBhvr>
                                    </p:animEffect>
                                    <p:set>
                                      <p:cBhvr>
                                        <p:cTn id="43" dur="1" fill="hold">
                                          <p:stCondLst>
                                            <p:cond delay="499"/>
                                          </p:stCondLst>
                                        </p:cTn>
                                        <p:tgtEl>
                                          <p:spTgt spid="34"/>
                                        </p:tgtEl>
                                        <p:attrNameLst>
                                          <p:attrName>style.visibility</p:attrName>
                                        </p:attrNameLst>
                                      </p:cBhvr>
                                      <p:to>
                                        <p:strVal val="hidden"/>
                                      </p:to>
                                    </p:set>
                                  </p:childTnLst>
                                </p:cTn>
                              </p:par>
                            </p:childTnLst>
                          </p:cTn>
                        </p:par>
                        <p:par>
                          <p:cTn id="44" fill="hold">
                            <p:stCondLst>
                              <p:cond delay="500"/>
                            </p:stCondLst>
                            <p:childTnLst>
                              <p:par>
                                <p:cTn id="45" presetID="53" presetClass="entr" presetSubtype="16" fill="hold" nodeType="afterEffect">
                                  <p:stCondLst>
                                    <p:cond delay="100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20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000"/>
                                  </p:stCondLst>
                                  <p:childTnLst>
                                    <p:animEffect transition="out" filter="fade">
                                      <p:cBhvr>
                                        <p:cTn id="70" dur="500"/>
                                        <p:tgtEl>
                                          <p:spTgt spid="12"/>
                                        </p:tgtEl>
                                      </p:cBhvr>
                                    </p:animEffect>
                                    <p:set>
                                      <p:cBhvr>
                                        <p:cTn id="71" dur="1" fill="hold">
                                          <p:stCondLst>
                                            <p:cond delay="499"/>
                                          </p:stCondLst>
                                        </p:cTn>
                                        <p:tgtEl>
                                          <p:spTgt spid="12"/>
                                        </p:tgtEl>
                                        <p:attrNameLst>
                                          <p:attrName>style.visibility</p:attrName>
                                        </p:attrNameLst>
                                      </p:cBhvr>
                                      <p:to>
                                        <p:strVal val="hidden"/>
                                      </p:to>
                                    </p:set>
                                  </p:childTnLst>
                                </p:cTn>
                              </p:par>
                              <p:par>
                                <p:cTn id="72" presetID="10" presetClass="exit" presetSubtype="0" fill="hold" nodeType="withEffect">
                                  <p:stCondLst>
                                    <p:cond delay="2000"/>
                                  </p:stCondLst>
                                  <p:childTnLst>
                                    <p:animEffect transition="out" filter="fad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par>
                          <p:cTn id="75" fill="hold">
                            <p:stCondLst>
                              <p:cond delay="2500"/>
                            </p:stCondLst>
                            <p:childTnLst>
                              <p:par>
                                <p:cTn id="76" presetID="22" presetClass="entr" presetSubtype="8" fill="hold" nodeType="afterEffect">
                                  <p:stCondLst>
                                    <p:cond delay="1000"/>
                                  </p:stCondLst>
                                  <p:childTnLst>
                                    <p:set>
                                      <p:cBhvr>
                                        <p:cTn id="77" dur="1" fill="hold">
                                          <p:stCondLst>
                                            <p:cond delay="0"/>
                                          </p:stCondLst>
                                        </p:cTn>
                                        <p:tgtEl>
                                          <p:spTgt spid="3">
                                            <p:txEl>
                                              <p:pRg st="1" end="1"/>
                                            </p:txEl>
                                          </p:spTgt>
                                        </p:tgtEl>
                                        <p:attrNameLst>
                                          <p:attrName>style.visibility</p:attrName>
                                        </p:attrNameLst>
                                      </p:cBhvr>
                                      <p:to>
                                        <p:strVal val="visible"/>
                                      </p:to>
                                    </p:set>
                                    <p:animEffect transition="in" filter="wipe(left)">
                                      <p:cBhvr>
                                        <p:cTn id="78" dur="500"/>
                                        <p:tgtEl>
                                          <p:spTgt spid="3">
                                            <p:txEl>
                                              <p:pRg st="1" end="1"/>
                                            </p:txEl>
                                          </p:spTgt>
                                        </p:tgtEl>
                                      </p:cBhvr>
                                    </p:animEffect>
                                  </p:childTnLst>
                                </p:cTn>
                              </p:par>
                            </p:childTnLst>
                          </p:cTn>
                        </p:par>
                        <p:par>
                          <p:cTn id="79" fill="hold">
                            <p:stCondLst>
                              <p:cond delay="4000"/>
                            </p:stCondLst>
                            <p:childTnLst>
                              <p:par>
                                <p:cTn id="80" presetID="53" presetClass="entr" presetSubtype="16" fill="hold" nodeType="afterEffect">
                                  <p:stCondLst>
                                    <p:cond delay="500"/>
                                  </p:stCondLst>
                                  <p:childTnLst>
                                    <p:set>
                                      <p:cBhvr>
                                        <p:cTn id="81" dur="1" fill="hold">
                                          <p:stCondLst>
                                            <p:cond delay="0"/>
                                          </p:stCondLst>
                                        </p:cTn>
                                        <p:tgtEl>
                                          <p:spTgt spid="14"/>
                                        </p:tgtEl>
                                        <p:attrNameLst>
                                          <p:attrName>style.visibility</p:attrName>
                                        </p:attrNameLst>
                                      </p:cBhvr>
                                      <p:to>
                                        <p:strVal val="visible"/>
                                      </p:to>
                                    </p:set>
                                    <p:anim calcmode="lin" valueType="num">
                                      <p:cBhvr>
                                        <p:cTn id="82" dur="500" fill="hold"/>
                                        <p:tgtEl>
                                          <p:spTgt spid="14"/>
                                        </p:tgtEl>
                                        <p:attrNameLst>
                                          <p:attrName>ppt_w</p:attrName>
                                        </p:attrNameLst>
                                      </p:cBhvr>
                                      <p:tavLst>
                                        <p:tav tm="0">
                                          <p:val>
                                            <p:fltVal val="0"/>
                                          </p:val>
                                        </p:tav>
                                        <p:tav tm="100000">
                                          <p:val>
                                            <p:strVal val="#ppt_w"/>
                                          </p:val>
                                        </p:tav>
                                      </p:tavLst>
                                    </p:anim>
                                    <p:anim calcmode="lin" valueType="num">
                                      <p:cBhvr>
                                        <p:cTn id="83" dur="500" fill="hold"/>
                                        <p:tgtEl>
                                          <p:spTgt spid="14"/>
                                        </p:tgtEl>
                                        <p:attrNameLst>
                                          <p:attrName>ppt_h</p:attrName>
                                        </p:attrNameLst>
                                      </p:cBhvr>
                                      <p:tavLst>
                                        <p:tav tm="0">
                                          <p:val>
                                            <p:fltVal val="0"/>
                                          </p:val>
                                        </p:tav>
                                        <p:tav tm="100000">
                                          <p:val>
                                            <p:strVal val="#ppt_h"/>
                                          </p:val>
                                        </p:tav>
                                      </p:tavLst>
                                    </p:anim>
                                    <p:animEffect transition="in" filter="fade">
                                      <p:cBhvr>
                                        <p:cTn id="84" dur="500"/>
                                        <p:tgtEl>
                                          <p:spTgt spid="14"/>
                                        </p:tgtEl>
                                      </p:cBhvr>
                                    </p:animEffect>
                                  </p:childTnLst>
                                </p:cTn>
                              </p:par>
                            </p:childTnLst>
                          </p:cTn>
                        </p:par>
                        <p:par>
                          <p:cTn id="85" fill="hold">
                            <p:stCondLst>
                              <p:cond delay="5000"/>
                            </p:stCondLst>
                            <p:childTnLst>
                              <p:par>
                                <p:cTn id="86" presetID="53" presetClass="entr" presetSubtype="16" fill="hold" nodeType="afterEffect">
                                  <p:stCondLst>
                                    <p:cond delay="500"/>
                                  </p:stCondLst>
                                  <p:childTnLst>
                                    <p:set>
                                      <p:cBhvr>
                                        <p:cTn id="87" dur="1" fill="hold">
                                          <p:stCondLst>
                                            <p:cond delay="0"/>
                                          </p:stCondLst>
                                        </p:cTn>
                                        <p:tgtEl>
                                          <p:spTgt spid="15"/>
                                        </p:tgtEl>
                                        <p:attrNameLst>
                                          <p:attrName>style.visibility</p:attrName>
                                        </p:attrNameLst>
                                      </p:cBhvr>
                                      <p:to>
                                        <p:strVal val="visible"/>
                                      </p:to>
                                    </p:set>
                                    <p:anim calcmode="lin" valueType="num">
                                      <p:cBhvr>
                                        <p:cTn id="88" dur="500" fill="hold"/>
                                        <p:tgtEl>
                                          <p:spTgt spid="15"/>
                                        </p:tgtEl>
                                        <p:attrNameLst>
                                          <p:attrName>ppt_w</p:attrName>
                                        </p:attrNameLst>
                                      </p:cBhvr>
                                      <p:tavLst>
                                        <p:tav tm="0">
                                          <p:val>
                                            <p:fltVal val="0"/>
                                          </p:val>
                                        </p:tav>
                                        <p:tav tm="100000">
                                          <p:val>
                                            <p:strVal val="#ppt_w"/>
                                          </p:val>
                                        </p:tav>
                                      </p:tavLst>
                                    </p:anim>
                                    <p:anim calcmode="lin" valueType="num">
                                      <p:cBhvr>
                                        <p:cTn id="89" dur="500" fill="hold"/>
                                        <p:tgtEl>
                                          <p:spTgt spid="15"/>
                                        </p:tgtEl>
                                        <p:attrNameLst>
                                          <p:attrName>ppt_h</p:attrName>
                                        </p:attrNameLst>
                                      </p:cBhvr>
                                      <p:tavLst>
                                        <p:tav tm="0">
                                          <p:val>
                                            <p:fltVal val="0"/>
                                          </p:val>
                                        </p:tav>
                                        <p:tav tm="100000">
                                          <p:val>
                                            <p:strVal val="#ppt_h"/>
                                          </p:val>
                                        </p:tav>
                                      </p:tavLst>
                                    </p:anim>
                                    <p:animEffect transition="in" filter="fade">
                                      <p:cBhvr>
                                        <p:cTn id="90" dur="500"/>
                                        <p:tgtEl>
                                          <p:spTgt spid="15"/>
                                        </p:tgtEl>
                                      </p:cBhvr>
                                    </p:animEffect>
                                  </p:childTnLst>
                                </p:cTn>
                              </p:par>
                            </p:childTnLst>
                          </p:cTn>
                        </p:par>
                        <p:par>
                          <p:cTn id="91" fill="hold">
                            <p:stCondLst>
                              <p:cond delay="6000"/>
                            </p:stCondLst>
                            <p:childTnLst>
                              <p:par>
                                <p:cTn id="92" presetID="53" presetClass="entr" presetSubtype="16" fill="hold" nodeType="afterEffect">
                                  <p:stCondLst>
                                    <p:cond delay="500"/>
                                  </p:stCondLst>
                                  <p:childTnLst>
                                    <p:set>
                                      <p:cBhvr>
                                        <p:cTn id="93" dur="1" fill="hold">
                                          <p:stCondLst>
                                            <p:cond delay="0"/>
                                          </p:stCondLst>
                                        </p:cTn>
                                        <p:tgtEl>
                                          <p:spTgt spid="17"/>
                                        </p:tgtEl>
                                        <p:attrNameLst>
                                          <p:attrName>style.visibility</p:attrName>
                                        </p:attrNameLst>
                                      </p:cBhvr>
                                      <p:to>
                                        <p:strVal val="visible"/>
                                      </p:to>
                                    </p:set>
                                    <p:anim calcmode="lin" valueType="num">
                                      <p:cBhvr>
                                        <p:cTn id="94" dur="500" fill="hold"/>
                                        <p:tgtEl>
                                          <p:spTgt spid="17"/>
                                        </p:tgtEl>
                                        <p:attrNameLst>
                                          <p:attrName>ppt_w</p:attrName>
                                        </p:attrNameLst>
                                      </p:cBhvr>
                                      <p:tavLst>
                                        <p:tav tm="0">
                                          <p:val>
                                            <p:fltVal val="0"/>
                                          </p:val>
                                        </p:tav>
                                        <p:tav tm="100000">
                                          <p:val>
                                            <p:strVal val="#ppt_w"/>
                                          </p:val>
                                        </p:tav>
                                      </p:tavLst>
                                    </p:anim>
                                    <p:anim calcmode="lin" valueType="num">
                                      <p:cBhvr>
                                        <p:cTn id="95" dur="500" fill="hold"/>
                                        <p:tgtEl>
                                          <p:spTgt spid="17"/>
                                        </p:tgtEl>
                                        <p:attrNameLst>
                                          <p:attrName>ppt_h</p:attrName>
                                        </p:attrNameLst>
                                      </p:cBhvr>
                                      <p:tavLst>
                                        <p:tav tm="0">
                                          <p:val>
                                            <p:fltVal val="0"/>
                                          </p:val>
                                        </p:tav>
                                        <p:tav tm="100000">
                                          <p:val>
                                            <p:strVal val="#ppt_h"/>
                                          </p:val>
                                        </p:tav>
                                      </p:tavLst>
                                    </p:anim>
                                    <p:animEffect transition="in" filter="fade">
                                      <p:cBhvr>
                                        <p:cTn id="96" dur="500"/>
                                        <p:tgtEl>
                                          <p:spTgt spid="17"/>
                                        </p:tgtEl>
                                      </p:cBhvr>
                                    </p:animEffect>
                                  </p:childTnLst>
                                </p:cTn>
                              </p:par>
                            </p:childTnLst>
                          </p:cTn>
                        </p:par>
                        <p:par>
                          <p:cTn id="97" fill="hold">
                            <p:stCondLst>
                              <p:cond delay="7000"/>
                            </p:stCondLst>
                            <p:childTnLst>
                              <p:par>
                                <p:cTn id="98" presetID="53" presetClass="entr" presetSubtype="16" fill="hold" nodeType="afterEffect">
                                  <p:stCondLst>
                                    <p:cond delay="50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500" fill="hold"/>
                                        <p:tgtEl>
                                          <p:spTgt spid="18"/>
                                        </p:tgtEl>
                                        <p:attrNameLst>
                                          <p:attrName>ppt_w</p:attrName>
                                        </p:attrNameLst>
                                      </p:cBhvr>
                                      <p:tavLst>
                                        <p:tav tm="0">
                                          <p:val>
                                            <p:fltVal val="0"/>
                                          </p:val>
                                        </p:tav>
                                        <p:tav tm="100000">
                                          <p:val>
                                            <p:strVal val="#ppt_w"/>
                                          </p:val>
                                        </p:tav>
                                      </p:tavLst>
                                    </p:anim>
                                    <p:anim calcmode="lin" valueType="num">
                                      <p:cBhvr>
                                        <p:cTn id="101" dur="500" fill="hold"/>
                                        <p:tgtEl>
                                          <p:spTgt spid="18"/>
                                        </p:tgtEl>
                                        <p:attrNameLst>
                                          <p:attrName>ppt_h</p:attrName>
                                        </p:attrNameLst>
                                      </p:cBhvr>
                                      <p:tavLst>
                                        <p:tav tm="0">
                                          <p:val>
                                            <p:fltVal val="0"/>
                                          </p:val>
                                        </p:tav>
                                        <p:tav tm="100000">
                                          <p:val>
                                            <p:strVal val="#ppt_h"/>
                                          </p:val>
                                        </p:tav>
                                      </p:tavLst>
                                    </p:anim>
                                    <p:animEffect transition="in" filter="fade">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14"/>
                                        </p:tgtEl>
                                      </p:cBhvr>
                                    </p:animEffect>
                                    <p:set>
                                      <p:cBhvr>
                                        <p:cTn id="107" dur="1" fill="hold">
                                          <p:stCondLst>
                                            <p:cond delay="499"/>
                                          </p:stCondLst>
                                        </p:cTn>
                                        <p:tgtEl>
                                          <p:spTgt spid="14"/>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15"/>
                                        </p:tgtEl>
                                      </p:cBhvr>
                                    </p:animEffect>
                                    <p:set>
                                      <p:cBhvr>
                                        <p:cTn id="110" dur="1" fill="hold">
                                          <p:stCondLst>
                                            <p:cond delay="499"/>
                                          </p:stCondLst>
                                        </p:cTn>
                                        <p:tgtEl>
                                          <p:spTgt spid="15"/>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8"/>
                                        </p:tgtEl>
                                      </p:cBhvr>
                                    </p:animEffect>
                                    <p:set>
                                      <p:cBhvr>
                                        <p:cTn id="113" dur="1" fill="hold">
                                          <p:stCondLst>
                                            <p:cond delay="499"/>
                                          </p:stCondLst>
                                        </p:cTn>
                                        <p:tgtEl>
                                          <p:spTgt spid="18"/>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17"/>
                                        </p:tgtEl>
                                      </p:cBhvr>
                                    </p:animEffect>
                                    <p:set>
                                      <p:cBhvr>
                                        <p:cTn id="116" dur="1" fill="hold">
                                          <p:stCondLst>
                                            <p:cond delay="499"/>
                                          </p:stCondLst>
                                        </p:cTn>
                                        <p:tgtEl>
                                          <p:spTgt spid="17"/>
                                        </p:tgtEl>
                                        <p:attrNameLst>
                                          <p:attrName>style.visibility</p:attrName>
                                        </p:attrNameLst>
                                      </p:cBhvr>
                                      <p:to>
                                        <p:strVal val="hidden"/>
                                      </p:to>
                                    </p:set>
                                  </p:childTnLst>
                                </p:cTn>
                              </p:par>
                            </p:childTnLst>
                          </p:cTn>
                        </p:par>
                        <p:par>
                          <p:cTn id="117" fill="hold">
                            <p:stCondLst>
                              <p:cond delay="500"/>
                            </p:stCondLst>
                            <p:childTnLst>
                              <p:par>
                                <p:cTn id="118" presetID="22" presetClass="entr" presetSubtype="8" fill="hold" nodeType="afterEffect">
                                  <p:stCondLst>
                                    <p:cond delay="500"/>
                                  </p:stCondLst>
                                  <p:childTnLst>
                                    <p:set>
                                      <p:cBhvr>
                                        <p:cTn id="119" dur="1" fill="hold">
                                          <p:stCondLst>
                                            <p:cond delay="0"/>
                                          </p:stCondLst>
                                        </p:cTn>
                                        <p:tgtEl>
                                          <p:spTgt spid="3">
                                            <p:txEl>
                                              <p:pRg st="2" end="2"/>
                                            </p:txEl>
                                          </p:spTgt>
                                        </p:tgtEl>
                                        <p:attrNameLst>
                                          <p:attrName>style.visibility</p:attrName>
                                        </p:attrNameLst>
                                      </p:cBhvr>
                                      <p:to>
                                        <p:strVal val="visible"/>
                                      </p:to>
                                    </p:set>
                                    <p:animEffect transition="in" filter="wipe(left)">
                                      <p:cBhvr>
                                        <p:cTn id="120" dur="500"/>
                                        <p:tgtEl>
                                          <p:spTgt spid="3">
                                            <p:txEl>
                                              <p:pRg st="2" end="2"/>
                                            </p:txEl>
                                          </p:spTgt>
                                        </p:tgtEl>
                                      </p:cBhvr>
                                    </p:animEffect>
                                  </p:childTnLst>
                                </p:cTn>
                              </p:par>
                            </p:childTnLst>
                          </p:cTn>
                        </p:par>
                        <p:par>
                          <p:cTn id="121" fill="hold">
                            <p:stCondLst>
                              <p:cond delay="1500"/>
                            </p:stCondLst>
                            <p:childTnLst>
                              <p:par>
                                <p:cTn id="122" presetID="53" presetClass="entr" presetSubtype="16" fill="hold" nodeType="afterEffect">
                                  <p:stCondLst>
                                    <p:cond delay="1000"/>
                                  </p:stCondLst>
                                  <p:childTnLst>
                                    <p:set>
                                      <p:cBhvr>
                                        <p:cTn id="123" dur="1" fill="hold">
                                          <p:stCondLst>
                                            <p:cond delay="0"/>
                                          </p:stCondLst>
                                        </p:cTn>
                                        <p:tgtEl>
                                          <p:spTgt spid="19"/>
                                        </p:tgtEl>
                                        <p:attrNameLst>
                                          <p:attrName>style.visibility</p:attrName>
                                        </p:attrNameLst>
                                      </p:cBhvr>
                                      <p:to>
                                        <p:strVal val="visible"/>
                                      </p:to>
                                    </p:set>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fltVal val="0"/>
                                          </p:val>
                                        </p:tav>
                                        <p:tav tm="100000">
                                          <p:val>
                                            <p:strVal val="#ppt_h"/>
                                          </p:val>
                                        </p:tav>
                                      </p:tavLst>
                                    </p:anim>
                                    <p:animEffect transition="in" filter="fade">
                                      <p:cBhvr>
                                        <p:cTn id="126" dur="500"/>
                                        <p:tgtEl>
                                          <p:spTgt spid="19"/>
                                        </p:tgtEl>
                                      </p:cBhvr>
                                    </p:animEffect>
                                  </p:childTnLst>
                                </p:cTn>
                              </p:par>
                            </p:childTnLst>
                          </p:cTn>
                        </p:par>
                        <p:par>
                          <p:cTn id="127" fill="hold">
                            <p:stCondLst>
                              <p:cond delay="3000"/>
                            </p:stCondLst>
                            <p:childTnLst>
                              <p:par>
                                <p:cTn id="128" presetID="53" presetClass="entr" presetSubtype="16" fill="hold" nodeType="afterEffect">
                                  <p:stCondLst>
                                    <p:cond delay="500"/>
                                  </p:stCondLst>
                                  <p:childTnLst>
                                    <p:set>
                                      <p:cBhvr>
                                        <p:cTn id="129" dur="1" fill="hold">
                                          <p:stCondLst>
                                            <p:cond delay="0"/>
                                          </p:stCondLst>
                                        </p:cTn>
                                        <p:tgtEl>
                                          <p:spTgt spid="20"/>
                                        </p:tgtEl>
                                        <p:attrNameLst>
                                          <p:attrName>style.visibility</p:attrName>
                                        </p:attrNameLst>
                                      </p:cBhvr>
                                      <p:to>
                                        <p:strVal val="visible"/>
                                      </p:to>
                                    </p:set>
                                    <p:anim calcmode="lin" valueType="num">
                                      <p:cBhvr>
                                        <p:cTn id="130" dur="500" fill="hold"/>
                                        <p:tgtEl>
                                          <p:spTgt spid="20"/>
                                        </p:tgtEl>
                                        <p:attrNameLst>
                                          <p:attrName>ppt_w</p:attrName>
                                        </p:attrNameLst>
                                      </p:cBhvr>
                                      <p:tavLst>
                                        <p:tav tm="0">
                                          <p:val>
                                            <p:fltVal val="0"/>
                                          </p:val>
                                        </p:tav>
                                        <p:tav tm="100000">
                                          <p:val>
                                            <p:strVal val="#ppt_w"/>
                                          </p:val>
                                        </p:tav>
                                      </p:tavLst>
                                    </p:anim>
                                    <p:anim calcmode="lin" valueType="num">
                                      <p:cBhvr>
                                        <p:cTn id="131" dur="500" fill="hold"/>
                                        <p:tgtEl>
                                          <p:spTgt spid="20"/>
                                        </p:tgtEl>
                                        <p:attrNameLst>
                                          <p:attrName>ppt_h</p:attrName>
                                        </p:attrNameLst>
                                      </p:cBhvr>
                                      <p:tavLst>
                                        <p:tav tm="0">
                                          <p:val>
                                            <p:fltVal val="0"/>
                                          </p:val>
                                        </p:tav>
                                        <p:tav tm="100000">
                                          <p:val>
                                            <p:strVal val="#ppt_h"/>
                                          </p:val>
                                        </p:tav>
                                      </p:tavLst>
                                    </p:anim>
                                    <p:animEffect transition="in" filter="fade">
                                      <p:cBhvr>
                                        <p:cTn id="132" dur="500"/>
                                        <p:tgtEl>
                                          <p:spTgt spid="2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nodeType="clickEffect">
                                  <p:stCondLst>
                                    <p:cond delay="0"/>
                                  </p:stCondLst>
                                  <p:childTnLst>
                                    <p:animEffect transition="out" filter="fade">
                                      <p:cBhvr>
                                        <p:cTn id="136" dur="500"/>
                                        <p:tgtEl>
                                          <p:spTgt spid="19"/>
                                        </p:tgtEl>
                                      </p:cBhvr>
                                    </p:animEffect>
                                    <p:set>
                                      <p:cBhvr>
                                        <p:cTn id="137" dur="1" fill="hold">
                                          <p:stCondLst>
                                            <p:cond delay="499"/>
                                          </p:stCondLst>
                                        </p:cTn>
                                        <p:tgtEl>
                                          <p:spTgt spid="19"/>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20"/>
                                        </p:tgtEl>
                                      </p:cBhvr>
                                    </p:animEffect>
                                    <p:set>
                                      <p:cBhvr>
                                        <p:cTn id="140" dur="1" fill="hold">
                                          <p:stCondLst>
                                            <p:cond delay="499"/>
                                          </p:stCondLst>
                                        </p:cTn>
                                        <p:tgtEl>
                                          <p:spTgt spid="20"/>
                                        </p:tgtEl>
                                        <p:attrNameLst>
                                          <p:attrName>style.visibility</p:attrName>
                                        </p:attrNameLst>
                                      </p:cBhvr>
                                      <p:to>
                                        <p:strVal val="hidden"/>
                                      </p:to>
                                    </p:set>
                                  </p:childTnLst>
                                </p:cTn>
                              </p:par>
                            </p:childTnLst>
                          </p:cTn>
                        </p:par>
                        <p:par>
                          <p:cTn id="141" fill="hold">
                            <p:stCondLst>
                              <p:cond delay="500"/>
                            </p:stCondLst>
                            <p:childTnLst>
                              <p:par>
                                <p:cTn id="142" presetID="53" presetClass="entr" presetSubtype="16" fill="hold" nodeType="afterEffect">
                                  <p:stCondLst>
                                    <p:cond delay="500"/>
                                  </p:stCondLst>
                                  <p:childTnLst>
                                    <p:set>
                                      <p:cBhvr>
                                        <p:cTn id="143" dur="1" fill="hold">
                                          <p:stCondLst>
                                            <p:cond delay="0"/>
                                          </p:stCondLst>
                                        </p:cTn>
                                        <p:tgtEl>
                                          <p:spTgt spid="21"/>
                                        </p:tgtEl>
                                        <p:attrNameLst>
                                          <p:attrName>style.visibility</p:attrName>
                                        </p:attrNameLst>
                                      </p:cBhvr>
                                      <p:to>
                                        <p:strVal val="visible"/>
                                      </p:to>
                                    </p:set>
                                    <p:anim calcmode="lin" valueType="num">
                                      <p:cBhvr>
                                        <p:cTn id="144" dur="500" fill="hold"/>
                                        <p:tgtEl>
                                          <p:spTgt spid="21"/>
                                        </p:tgtEl>
                                        <p:attrNameLst>
                                          <p:attrName>ppt_w</p:attrName>
                                        </p:attrNameLst>
                                      </p:cBhvr>
                                      <p:tavLst>
                                        <p:tav tm="0">
                                          <p:val>
                                            <p:fltVal val="0"/>
                                          </p:val>
                                        </p:tav>
                                        <p:tav tm="100000">
                                          <p:val>
                                            <p:strVal val="#ppt_w"/>
                                          </p:val>
                                        </p:tav>
                                      </p:tavLst>
                                    </p:anim>
                                    <p:anim calcmode="lin" valueType="num">
                                      <p:cBhvr>
                                        <p:cTn id="145" dur="500" fill="hold"/>
                                        <p:tgtEl>
                                          <p:spTgt spid="21"/>
                                        </p:tgtEl>
                                        <p:attrNameLst>
                                          <p:attrName>ppt_h</p:attrName>
                                        </p:attrNameLst>
                                      </p:cBhvr>
                                      <p:tavLst>
                                        <p:tav tm="0">
                                          <p:val>
                                            <p:fltVal val="0"/>
                                          </p:val>
                                        </p:tav>
                                        <p:tav tm="100000">
                                          <p:val>
                                            <p:strVal val="#ppt_h"/>
                                          </p:val>
                                        </p:tav>
                                      </p:tavLst>
                                    </p:anim>
                                    <p:animEffect transition="in" filter="fade">
                                      <p:cBhvr>
                                        <p:cTn id="146" dur="500"/>
                                        <p:tgtEl>
                                          <p:spTgt spid="21"/>
                                        </p:tgtEl>
                                      </p:cBhvr>
                                    </p:animEffect>
                                  </p:childTnLst>
                                </p:cTn>
                              </p:par>
                            </p:childTnLst>
                          </p:cTn>
                        </p:par>
                        <p:par>
                          <p:cTn id="147" fill="hold">
                            <p:stCondLst>
                              <p:cond delay="1500"/>
                            </p:stCondLst>
                            <p:childTnLst>
                              <p:par>
                                <p:cTn id="148" presetID="53" presetClass="entr" presetSubtype="16" fill="hold" nodeType="afterEffect">
                                  <p:stCondLst>
                                    <p:cond delay="1000"/>
                                  </p:stCondLst>
                                  <p:childTnLst>
                                    <p:set>
                                      <p:cBhvr>
                                        <p:cTn id="149" dur="1" fill="hold">
                                          <p:stCondLst>
                                            <p:cond delay="0"/>
                                          </p:stCondLst>
                                        </p:cTn>
                                        <p:tgtEl>
                                          <p:spTgt spid="22"/>
                                        </p:tgtEl>
                                        <p:attrNameLst>
                                          <p:attrName>style.visibility</p:attrName>
                                        </p:attrNameLst>
                                      </p:cBhvr>
                                      <p:to>
                                        <p:strVal val="visible"/>
                                      </p:to>
                                    </p:set>
                                    <p:anim calcmode="lin" valueType="num">
                                      <p:cBhvr>
                                        <p:cTn id="150" dur="500" fill="hold"/>
                                        <p:tgtEl>
                                          <p:spTgt spid="22"/>
                                        </p:tgtEl>
                                        <p:attrNameLst>
                                          <p:attrName>ppt_w</p:attrName>
                                        </p:attrNameLst>
                                      </p:cBhvr>
                                      <p:tavLst>
                                        <p:tav tm="0">
                                          <p:val>
                                            <p:fltVal val="0"/>
                                          </p:val>
                                        </p:tav>
                                        <p:tav tm="100000">
                                          <p:val>
                                            <p:strVal val="#ppt_w"/>
                                          </p:val>
                                        </p:tav>
                                      </p:tavLst>
                                    </p:anim>
                                    <p:anim calcmode="lin" valueType="num">
                                      <p:cBhvr>
                                        <p:cTn id="151" dur="500" fill="hold"/>
                                        <p:tgtEl>
                                          <p:spTgt spid="22"/>
                                        </p:tgtEl>
                                        <p:attrNameLst>
                                          <p:attrName>ppt_h</p:attrName>
                                        </p:attrNameLst>
                                      </p:cBhvr>
                                      <p:tavLst>
                                        <p:tav tm="0">
                                          <p:val>
                                            <p:fltVal val="0"/>
                                          </p:val>
                                        </p:tav>
                                        <p:tav tm="100000">
                                          <p:val>
                                            <p:strVal val="#ppt_h"/>
                                          </p:val>
                                        </p:tav>
                                      </p:tavLst>
                                    </p:anim>
                                    <p:animEffect transition="in" filter="fade">
                                      <p:cBhvr>
                                        <p:cTn id="152" dur="500"/>
                                        <p:tgtEl>
                                          <p:spTgt spid="22"/>
                                        </p:tgtEl>
                                      </p:cBhvr>
                                    </p:animEffect>
                                  </p:childTnLst>
                                </p:cTn>
                              </p:par>
                            </p:childTnLst>
                          </p:cTn>
                        </p:par>
                        <p:par>
                          <p:cTn id="153" fill="hold">
                            <p:stCondLst>
                              <p:cond delay="3000"/>
                            </p:stCondLst>
                            <p:childTnLst>
                              <p:par>
                                <p:cTn id="154" presetID="53" presetClass="entr" presetSubtype="16" fill="hold" nodeType="afterEffect">
                                  <p:stCondLst>
                                    <p:cond delay="750"/>
                                  </p:stCondLst>
                                  <p:childTnLst>
                                    <p:set>
                                      <p:cBhvr>
                                        <p:cTn id="155" dur="1" fill="hold">
                                          <p:stCondLst>
                                            <p:cond delay="0"/>
                                          </p:stCondLst>
                                        </p:cTn>
                                        <p:tgtEl>
                                          <p:spTgt spid="29"/>
                                        </p:tgtEl>
                                        <p:attrNameLst>
                                          <p:attrName>style.visibility</p:attrName>
                                        </p:attrNameLst>
                                      </p:cBhvr>
                                      <p:to>
                                        <p:strVal val="visible"/>
                                      </p:to>
                                    </p:set>
                                    <p:anim calcmode="lin" valueType="num">
                                      <p:cBhvr>
                                        <p:cTn id="156" dur="500" fill="hold"/>
                                        <p:tgtEl>
                                          <p:spTgt spid="29"/>
                                        </p:tgtEl>
                                        <p:attrNameLst>
                                          <p:attrName>ppt_w</p:attrName>
                                        </p:attrNameLst>
                                      </p:cBhvr>
                                      <p:tavLst>
                                        <p:tav tm="0">
                                          <p:val>
                                            <p:fltVal val="0"/>
                                          </p:val>
                                        </p:tav>
                                        <p:tav tm="100000">
                                          <p:val>
                                            <p:strVal val="#ppt_w"/>
                                          </p:val>
                                        </p:tav>
                                      </p:tavLst>
                                    </p:anim>
                                    <p:anim calcmode="lin" valueType="num">
                                      <p:cBhvr>
                                        <p:cTn id="157" dur="500" fill="hold"/>
                                        <p:tgtEl>
                                          <p:spTgt spid="29"/>
                                        </p:tgtEl>
                                        <p:attrNameLst>
                                          <p:attrName>ppt_h</p:attrName>
                                        </p:attrNameLst>
                                      </p:cBhvr>
                                      <p:tavLst>
                                        <p:tav tm="0">
                                          <p:val>
                                            <p:fltVal val="0"/>
                                          </p:val>
                                        </p:tav>
                                        <p:tav tm="100000">
                                          <p:val>
                                            <p:strVal val="#ppt_h"/>
                                          </p:val>
                                        </p:tav>
                                      </p:tavLst>
                                    </p:anim>
                                    <p:animEffect transition="in" filter="fade">
                                      <p:cBhvr>
                                        <p:cTn id="158" dur="500"/>
                                        <p:tgtEl>
                                          <p:spTgt spid="29"/>
                                        </p:tgtEl>
                                      </p:cBhvr>
                                    </p:animEffect>
                                  </p:childTnLst>
                                </p:cTn>
                              </p:par>
                            </p:childTnLst>
                          </p:cTn>
                        </p:par>
                        <p:par>
                          <p:cTn id="159" fill="hold">
                            <p:stCondLst>
                              <p:cond delay="4250"/>
                            </p:stCondLst>
                            <p:childTnLst>
                              <p:par>
                                <p:cTn id="160" presetID="53" presetClass="entr" presetSubtype="16" fill="hold" nodeType="afterEffect">
                                  <p:stCondLst>
                                    <p:cond delay="750"/>
                                  </p:stCondLst>
                                  <p:childTnLst>
                                    <p:set>
                                      <p:cBhvr>
                                        <p:cTn id="161" dur="1" fill="hold">
                                          <p:stCondLst>
                                            <p:cond delay="0"/>
                                          </p:stCondLst>
                                        </p:cTn>
                                        <p:tgtEl>
                                          <p:spTgt spid="23"/>
                                        </p:tgtEl>
                                        <p:attrNameLst>
                                          <p:attrName>style.visibility</p:attrName>
                                        </p:attrNameLst>
                                      </p:cBhvr>
                                      <p:to>
                                        <p:strVal val="visible"/>
                                      </p:to>
                                    </p:set>
                                    <p:anim calcmode="lin" valueType="num">
                                      <p:cBhvr>
                                        <p:cTn id="162" dur="500" fill="hold"/>
                                        <p:tgtEl>
                                          <p:spTgt spid="23"/>
                                        </p:tgtEl>
                                        <p:attrNameLst>
                                          <p:attrName>ppt_w</p:attrName>
                                        </p:attrNameLst>
                                      </p:cBhvr>
                                      <p:tavLst>
                                        <p:tav tm="0">
                                          <p:val>
                                            <p:fltVal val="0"/>
                                          </p:val>
                                        </p:tav>
                                        <p:tav tm="100000">
                                          <p:val>
                                            <p:strVal val="#ppt_w"/>
                                          </p:val>
                                        </p:tav>
                                      </p:tavLst>
                                    </p:anim>
                                    <p:anim calcmode="lin" valueType="num">
                                      <p:cBhvr>
                                        <p:cTn id="163" dur="500" fill="hold"/>
                                        <p:tgtEl>
                                          <p:spTgt spid="23"/>
                                        </p:tgtEl>
                                        <p:attrNameLst>
                                          <p:attrName>ppt_h</p:attrName>
                                        </p:attrNameLst>
                                      </p:cBhvr>
                                      <p:tavLst>
                                        <p:tav tm="0">
                                          <p:val>
                                            <p:fltVal val="0"/>
                                          </p:val>
                                        </p:tav>
                                        <p:tav tm="100000">
                                          <p:val>
                                            <p:strVal val="#ppt_h"/>
                                          </p:val>
                                        </p:tav>
                                      </p:tavLst>
                                    </p:anim>
                                    <p:animEffect transition="in" filter="fade">
                                      <p:cBhvr>
                                        <p:cTn id="164" dur="500"/>
                                        <p:tgtEl>
                                          <p:spTgt spid="23"/>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nodeType="clickEffect">
                                  <p:stCondLst>
                                    <p:cond delay="0"/>
                                  </p:stCondLst>
                                  <p:childTnLst>
                                    <p:animEffect transition="out" filter="fade">
                                      <p:cBhvr>
                                        <p:cTn id="168" dur="500"/>
                                        <p:tgtEl>
                                          <p:spTgt spid="21"/>
                                        </p:tgtEl>
                                      </p:cBhvr>
                                    </p:animEffect>
                                    <p:set>
                                      <p:cBhvr>
                                        <p:cTn id="169" dur="1" fill="hold">
                                          <p:stCondLst>
                                            <p:cond delay="499"/>
                                          </p:stCondLst>
                                        </p:cTn>
                                        <p:tgtEl>
                                          <p:spTgt spid="21"/>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22"/>
                                        </p:tgtEl>
                                      </p:cBhvr>
                                    </p:animEffect>
                                    <p:set>
                                      <p:cBhvr>
                                        <p:cTn id="172" dur="1" fill="hold">
                                          <p:stCondLst>
                                            <p:cond delay="499"/>
                                          </p:stCondLst>
                                        </p:cTn>
                                        <p:tgtEl>
                                          <p:spTgt spid="22"/>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23"/>
                                        </p:tgtEl>
                                      </p:cBhvr>
                                    </p:animEffect>
                                    <p:set>
                                      <p:cBhvr>
                                        <p:cTn id="175" dur="1" fill="hold">
                                          <p:stCondLst>
                                            <p:cond delay="499"/>
                                          </p:stCondLst>
                                        </p:cTn>
                                        <p:tgtEl>
                                          <p:spTgt spid="23"/>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29"/>
                                        </p:tgtEl>
                                      </p:cBhvr>
                                    </p:animEffect>
                                    <p:set>
                                      <p:cBhvr>
                                        <p:cTn id="178" dur="1" fill="hold">
                                          <p:stCondLst>
                                            <p:cond delay="499"/>
                                          </p:stCondLst>
                                        </p:cTn>
                                        <p:tgtEl>
                                          <p:spTgt spid="29"/>
                                        </p:tgtEl>
                                        <p:attrNameLst>
                                          <p:attrName>style.visibility</p:attrName>
                                        </p:attrNameLst>
                                      </p:cBhvr>
                                      <p:to>
                                        <p:strVal val="hidden"/>
                                      </p:to>
                                    </p:set>
                                  </p:childTnLst>
                                </p:cTn>
                              </p:par>
                            </p:childTnLst>
                          </p:cTn>
                        </p:par>
                        <p:par>
                          <p:cTn id="179" fill="hold">
                            <p:stCondLst>
                              <p:cond delay="500"/>
                            </p:stCondLst>
                            <p:childTnLst>
                              <p:par>
                                <p:cTn id="180" presetID="22" presetClass="entr" presetSubtype="8" fill="hold" nodeType="afterEffect">
                                  <p:stCondLst>
                                    <p:cond delay="500"/>
                                  </p:stCondLst>
                                  <p:childTnLst>
                                    <p:set>
                                      <p:cBhvr>
                                        <p:cTn id="181" dur="1" fill="hold">
                                          <p:stCondLst>
                                            <p:cond delay="0"/>
                                          </p:stCondLst>
                                        </p:cTn>
                                        <p:tgtEl>
                                          <p:spTgt spid="3">
                                            <p:txEl>
                                              <p:pRg st="3" end="3"/>
                                            </p:txEl>
                                          </p:spTgt>
                                        </p:tgtEl>
                                        <p:attrNameLst>
                                          <p:attrName>style.visibility</p:attrName>
                                        </p:attrNameLst>
                                      </p:cBhvr>
                                      <p:to>
                                        <p:strVal val="visible"/>
                                      </p:to>
                                    </p:set>
                                    <p:animEffect transition="in" filter="wipe(left)">
                                      <p:cBhvr>
                                        <p:cTn id="182" dur="500"/>
                                        <p:tgtEl>
                                          <p:spTgt spid="3">
                                            <p:txEl>
                                              <p:pRg st="3" end="3"/>
                                            </p:txEl>
                                          </p:spTgt>
                                        </p:tgtEl>
                                      </p:cBhvr>
                                    </p:animEffect>
                                  </p:childTnLst>
                                </p:cTn>
                              </p:par>
                            </p:childTnLst>
                          </p:cTn>
                        </p:par>
                        <p:par>
                          <p:cTn id="183" fill="hold">
                            <p:stCondLst>
                              <p:cond delay="1500"/>
                            </p:stCondLst>
                            <p:childTnLst>
                              <p:par>
                                <p:cTn id="184" presetID="53" presetClass="entr" presetSubtype="16" fill="hold" nodeType="afterEffect">
                                  <p:stCondLst>
                                    <p:cond delay="1000"/>
                                  </p:stCondLst>
                                  <p:childTnLst>
                                    <p:set>
                                      <p:cBhvr>
                                        <p:cTn id="185" dur="1" fill="hold">
                                          <p:stCondLst>
                                            <p:cond delay="0"/>
                                          </p:stCondLst>
                                        </p:cTn>
                                        <p:tgtEl>
                                          <p:spTgt spid="5"/>
                                        </p:tgtEl>
                                        <p:attrNameLst>
                                          <p:attrName>style.visibility</p:attrName>
                                        </p:attrNameLst>
                                      </p:cBhvr>
                                      <p:to>
                                        <p:strVal val="visible"/>
                                      </p:to>
                                    </p:set>
                                    <p:anim calcmode="lin" valueType="num">
                                      <p:cBhvr>
                                        <p:cTn id="186" dur="500" fill="hold"/>
                                        <p:tgtEl>
                                          <p:spTgt spid="5"/>
                                        </p:tgtEl>
                                        <p:attrNameLst>
                                          <p:attrName>ppt_w</p:attrName>
                                        </p:attrNameLst>
                                      </p:cBhvr>
                                      <p:tavLst>
                                        <p:tav tm="0">
                                          <p:val>
                                            <p:fltVal val="0"/>
                                          </p:val>
                                        </p:tav>
                                        <p:tav tm="100000">
                                          <p:val>
                                            <p:strVal val="#ppt_w"/>
                                          </p:val>
                                        </p:tav>
                                      </p:tavLst>
                                    </p:anim>
                                    <p:anim calcmode="lin" valueType="num">
                                      <p:cBhvr>
                                        <p:cTn id="187" dur="500" fill="hold"/>
                                        <p:tgtEl>
                                          <p:spTgt spid="5"/>
                                        </p:tgtEl>
                                        <p:attrNameLst>
                                          <p:attrName>ppt_h</p:attrName>
                                        </p:attrNameLst>
                                      </p:cBhvr>
                                      <p:tavLst>
                                        <p:tav tm="0">
                                          <p:val>
                                            <p:fltVal val="0"/>
                                          </p:val>
                                        </p:tav>
                                        <p:tav tm="100000">
                                          <p:val>
                                            <p:strVal val="#ppt_h"/>
                                          </p:val>
                                        </p:tav>
                                      </p:tavLst>
                                    </p:anim>
                                    <p:animEffect transition="in" filter="fade">
                                      <p:cBhvr>
                                        <p:cTn id="188" dur="500"/>
                                        <p:tgtEl>
                                          <p:spTgt spid="5"/>
                                        </p:tgtEl>
                                      </p:cBhvr>
                                    </p:animEffect>
                                  </p:childTnLst>
                                </p:cTn>
                              </p:par>
                            </p:childTnLst>
                          </p:cTn>
                        </p:par>
                        <p:par>
                          <p:cTn id="189" fill="hold">
                            <p:stCondLst>
                              <p:cond delay="3000"/>
                            </p:stCondLst>
                            <p:childTnLst>
                              <p:par>
                                <p:cTn id="190" presetID="53" presetClass="entr" presetSubtype="16" fill="hold" nodeType="afterEffect">
                                  <p:stCondLst>
                                    <p:cond delay="500"/>
                                  </p:stCondLst>
                                  <p:childTnLst>
                                    <p:set>
                                      <p:cBhvr>
                                        <p:cTn id="191" dur="1" fill="hold">
                                          <p:stCondLst>
                                            <p:cond delay="0"/>
                                          </p:stCondLst>
                                        </p:cTn>
                                        <p:tgtEl>
                                          <p:spTgt spid="8"/>
                                        </p:tgtEl>
                                        <p:attrNameLst>
                                          <p:attrName>style.visibility</p:attrName>
                                        </p:attrNameLst>
                                      </p:cBhvr>
                                      <p:to>
                                        <p:strVal val="visible"/>
                                      </p:to>
                                    </p:set>
                                    <p:anim calcmode="lin" valueType="num">
                                      <p:cBhvr>
                                        <p:cTn id="192" dur="500" fill="hold"/>
                                        <p:tgtEl>
                                          <p:spTgt spid="8"/>
                                        </p:tgtEl>
                                        <p:attrNameLst>
                                          <p:attrName>ppt_w</p:attrName>
                                        </p:attrNameLst>
                                      </p:cBhvr>
                                      <p:tavLst>
                                        <p:tav tm="0">
                                          <p:val>
                                            <p:fltVal val="0"/>
                                          </p:val>
                                        </p:tav>
                                        <p:tav tm="100000">
                                          <p:val>
                                            <p:strVal val="#ppt_w"/>
                                          </p:val>
                                        </p:tav>
                                      </p:tavLst>
                                    </p:anim>
                                    <p:anim calcmode="lin" valueType="num">
                                      <p:cBhvr>
                                        <p:cTn id="193" dur="500" fill="hold"/>
                                        <p:tgtEl>
                                          <p:spTgt spid="8"/>
                                        </p:tgtEl>
                                        <p:attrNameLst>
                                          <p:attrName>ppt_h</p:attrName>
                                        </p:attrNameLst>
                                      </p:cBhvr>
                                      <p:tavLst>
                                        <p:tav tm="0">
                                          <p:val>
                                            <p:fltVal val="0"/>
                                          </p:val>
                                        </p:tav>
                                        <p:tav tm="100000">
                                          <p:val>
                                            <p:strVal val="#ppt_h"/>
                                          </p:val>
                                        </p:tav>
                                      </p:tavLst>
                                    </p:anim>
                                    <p:animEffect transition="in" filter="fade">
                                      <p:cBhvr>
                                        <p:cTn id="194" dur="500"/>
                                        <p:tgtEl>
                                          <p:spTgt spid="8"/>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xit" presetSubtype="0" fill="hold" nodeType="clickEffect">
                                  <p:stCondLst>
                                    <p:cond delay="0"/>
                                  </p:stCondLst>
                                  <p:childTnLst>
                                    <p:animEffect transition="out" filter="fade">
                                      <p:cBhvr>
                                        <p:cTn id="198" dur="500"/>
                                        <p:tgtEl>
                                          <p:spTgt spid="5"/>
                                        </p:tgtEl>
                                      </p:cBhvr>
                                    </p:animEffect>
                                    <p:set>
                                      <p:cBhvr>
                                        <p:cTn id="199" dur="1" fill="hold">
                                          <p:stCondLst>
                                            <p:cond delay="499"/>
                                          </p:stCondLst>
                                        </p:cTn>
                                        <p:tgtEl>
                                          <p:spTgt spid="5"/>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8"/>
                                        </p:tgtEl>
                                      </p:cBhvr>
                                    </p:animEffect>
                                    <p:set>
                                      <p:cBhvr>
                                        <p:cTn id="202" dur="1" fill="hold">
                                          <p:stCondLst>
                                            <p:cond delay="499"/>
                                          </p:stCondLst>
                                        </p:cTn>
                                        <p:tgtEl>
                                          <p:spTgt spid="8"/>
                                        </p:tgtEl>
                                        <p:attrNameLst>
                                          <p:attrName>style.visibility</p:attrName>
                                        </p:attrNameLst>
                                      </p:cBhvr>
                                      <p:to>
                                        <p:strVal val="hidden"/>
                                      </p:to>
                                    </p:set>
                                  </p:childTnLst>
                                </p:cTn>
                              </p:par>
                            </p:childTnLst>
                          </p:cTn>
                        </p:par>
                        <p:par>
                          <p:cTn id="203" fill="hold">
                            <p:stCondLst>
                              <p:cond delay="500"/>
                            </p:stCondLst>
                            <p:childTnLst>
                              <p:par>
                                <p:cTn id="204" presetID="53" presetClass="entr" presetSubtype="16" fill="hold" nodeType="afterEffect">
                                  <p:stCondLst>
                                    <p:cond delay="500"/>
                                  </p:stCondLst>
                                  <p:childTnLst>
                                    <p:set>
                                      <p:cBhvr>
                                        <p:cTn id="205" dur="1" fill="hold">
                                          <p:stCondLst>
                                            <p:cond delay="0"/>
                                          </p:stCondLst>
                                        </p:cTn>
                                        <p:tgtEl>
                                          <p:spTgt spid="10"/>
                                        </p:tgtEl>
                                        <p:attrNameLst>
                                          <p:attrName>style.visibility</p:attrName>
                                        </p:attrNameLst>
                                      </p:cBhvr>
                                      <p:to>
                                        <p:strVal val="visible"/>
                                      </p:to>
                                    </p:set>
                                    <p:anim calcmode="lin" valueType="num">
                                      <p:cBhvr>
                                        <p:cTn id="206" dur="500" fill="hold"/>
                                        <p:tgtEl>
                                          <p:spTgt spid="10"/>
                                        </p:tgtEl>
                                        <p:attrNameLst>
                                          <p:attrName>ppt_w</p:attrName>
                                        </p:attrNameLst>
                                      </p:cBhvr>
                                      <p:tavLst>
                                        <p:tav tm="0">
                                          <p:val>
                                            <p:fltVal val="0"/>
                                          </p:val>
                                        </p:tav>
                                        <p:tav tm="100000">
                                          <p:val>
                                            <p:strVal val="#ppt_w"/>
                                          </p:val>
                                        </p:tav>
                                      </p:tavLst>
                                    </p:anim>
                                    <p:anim calcmode="lin" valueType="num">
                                      <p:cBhvr>
                                        <p:cTn id="207" dur="500" fill="hold"/>
                                        <p:tgtEl>
                                          <p:spTgt spid="10"/>
                                        </p:tgtEl>
                                        <p:attrNameLst>
                                          <p:attrName>ppt_h</p:attrName>
                                        </p:attrNameLst>
                                      </p:cBhvr>
                                      <p:tavLst>
                                        <p:tav tm="0">
                                          <p:val>
                                            <p:fltVal val="0"/>
                                          </p:val>
                                        </p:tav>
                                        <p:tav tm="100000">
                                          <p:val>
                                            <p:strVal val="#ppt_h"/>
                                          </p:val>
                                        </p:tav>
                                      </p:tavLst>
                                    </p:anim>
                                    <p:animEffect transition="in" filter="fade">
                                      <p:cBhvr>
                                        <p:cTn id="208" dur="500"/>
                                        <p:tgtEl>
                                          <p:spTgt spid="10"/>
                                        </p:tgtEl>
                                      </p:cBhvr>
                                    </p:animEffect>
                                  </p:childTnLst>
                                </p:cTn>
                              </p:par>
                            </p:childTnLst>
                          </p:cTn>
                        </p:par>
                        <p:par>
                          <p:cTn id="209" fill="hold">
                            <p:stCondLst>
                              <p:cond delay="1500"/>
                            </p:stCondLst>
                            <p:childTnLst>
                              <p:par>
                                <p:cTn id="210" presetID="53" presetClass="entr" presetSubtype="16" fill="hold" nodeType="afterEffect">
                                  <p:stCondLst>
                                    <p:cond delay="250"/>
                                  </p:stCondLst>
                                  <p:childTnLst>
                                    <p:set>
                                      <p:cBhvr>
                                        <p:cTn id="211" dur="1" fill="hold">
                                          <p:stCondLst>
                                            <p:cond delay="0"/>
                                          </p:stCondLst>
                                        </p:cTn>
                                        <p:tgtEl>
                                          <p:spTgt spid="24"/>
                                        </p:tgtEl>
                                        <p:attrNameLst>
                                          <p:attrName>style.visibility</p:attrName>
                                        </p:attrNameLst>
                                      </p:cBhvr>
                                      <p:to>
                                        <p:strVal val="visible"/>
                                      </p:to>
                                    </p:set>
                                    <p:anim calcmode="lin" valueType="num">
                                      <p:cBhvr>
                                        <p:cTn id="212" dur="500" fill="hold"/>
                                        <p:tgtEl>
                                          <p:spTgt spid="24"/>
                                        </p:tgtEl>
                                        <p:attrNameLst>
                                          <p:attrName>ppt_w</p:attrName>
                                        </p:attrNameLst>
                                      </p:cBhvr>
                                      <p:tavLst>
                                        <p:tav tm="0">
                                          <p:val>
                                            <p:fltVal val="0"/>
                                          </p:val>
                                        </p:tav>
                                        <p:tav tm="100000">
                                          <p:val>
                                            <p:strVal val="#ppt_w"/>
                                          </p:val>
                                        </p:tav>
                                      </p:tavLst>
                                    </p:anim>
                                    <p:anim calcmode="lin" valueType="num">
                                      <p:cBhvr>
                                        <p:cTn id="213" dur="500" fill="hold"/>
                                        <p:tgtEl>
                                          <p:spTgt spid="24"/>
                                        </p:tgtEl>
                                        <p:attrNameLst>
                                          <p:attrName>ppt_h</p:attrName>
                                        </p:attrNameLst>
                                      </p:cBhvr>
                                      <p:tavLst>
                                        <p:tav tm="0">
                                          <p:val>
                                            <p:fltVal val="0"/>
                                          </p:val>
                                        </p:tav>
                                        <p:tav tm="100000">
                                          <p:val>
                                            <p:strVal val="#ppt_h"/>
                                          </p:val>
                                        </p:tav>
                                      </p:tavLst>
                                    </p:anim>
                                    <p:animEffect transition="in" filter="fade">
                                      <p:cBhvr>
                                        <p:cTn id="214" dur="500"/>
                                        <p:tgtEl>
                                          <p:spTgt spid="24"/>
                                        </p:tgtEl>
                                      </p:cBhvr>
                                    </p:animEffect>
                                  </p:childTnLst>
                                </p:cTn>
                              </p:par>
                            </p:childTnLst>
                          </p:cTn>
                        </p:par>
                        <p:par>
                          <p:cTn id="215" fill="hold">
                            <p:stCondLst>
                              <p:cond delay="2250"/>
                            </p:stCondLst>
                            <p:childTnLst>
                              <p:par>
                                <p:cTn id="216" presetID="53" presetClass="entr" presetSubtype="16" fill="hold" nodeType="afterEffect">
                                  <p:stCondLst>
                                    <p:cond delay="250"/>
                                  </p:stCondLst>
                                  <p:childTnLst>
                                    <p:set>
                                      <p:cBhvr>
                                        <p:cTn id="217" dur="1" fill="hold">
                                          <p:stCondLst>
                                            <p:cond delay="0"/>
                                          </p:stCondLst>
                                        </p:cTn>
                                        <p:tgtEl>
                                          <p:spTgt spid="25"/>
                                        </p:tgtEl>
                                        <p:attrNameLst>
                                          <p:attrName>style.visibility</p:attrName>
                                        </p:attrNameLst>
                                      </p:cBhvr>
                                      <p:to>
                                        <p:strVal val="visible"/>
                                      </p:to>
                                    </p:set>
                                    <p:anim calcmode="lin" valueType="num">
                                      <p:cBhvr>
                                        <p:cTn id="218" dur="500" fill="hold"/>
                                        <p:tgtEl>
                                          <p:spTgt spid="25"/>
                                        </p:tgtEl>
                                        <p:attrNameLst>
                                          <p:attrName>ppt_w</p:attrName>
                                        </p:attrNameLst>
                                      </p:cBhvr>
                                      <p:tavLst>
                                        <p:tav tm="0">
                                          <p:val>
                                            <p:fltVal val="0"/>
                                          </p:val>
                                        </p:tav>
                                        <p:tav tm="100000">
                                          <p:val>
                                            <p:strVal val="#ppt_w"/>
                                          </p:val>
                                        </p:tav>
                                      </p:tavLst>
                                    </p:anim>
                                    <p:anim calcmode="lin" valueType="num">
                                      <p:cBhvr>
                                        <p:cTn id="219" dur="500" fill="hold"/>
                                        <p:tgtEl>
                                          <p:spTgt spid="25"/>
                                        </p:tgtEl>
                                        <p:attrNameLst>
                                          <p:attrName>ppt_h</p:attrName>
                                        </p:attrNameLst>
                                      </p:cBhvr>
                                      <p:tavLst>
                                        <p:tav tm="0">
                                          <p:val>
                                            <p:fltVal val="0"/>
                                          </p:val>
                                        </p:tav>
                                        <p:tav tm="100000">
                                          <p:val>
                                            <p:strVal val="#ppt_h"/>
                                          </p:val>
                                        </p:tav>
                                      </p:tavLst>
                                    </p:anim>
                                    <p:animEffect transition="in" filter="fade">
                                      <p:cBhvr>
                                        <p:cTn id="220" dur="500"/>
                                        <p:tgtEl>
                                          <p:spTgt spid="25"/>
                                        </p:tgtEl>
                                      </p:cBhvr>
                                    </p:animEffect>
                                  </p:childTnLst>
                                </p:cTn>
                              </p:par>
                            </p:childTnLst>
                          </p:cTn>
                        </p:par>
                        <p:par>
                          <p:cTn id="221" fill="hold">
                            <p:stCondLst>
                              <p:cond delay="3000"/>
                            </p:stCondLst>
                            <p:childTnLst>
                              <p:par>
                                <p:cTn id="222" presetID="53" presetClass="entr" presetSubtype="16" fill="hold" nodeType="afterEffect">
                                  <p:stCondLst>
                                    <p:cond delay="250"/>
                                  </p:stCondLst>
                                  <p:childTnLst>
                                    <p:set>
                                      <p:cBhvr>
                                        <p:cTn id="223" dur="1" fill="hold">
                                          <p:stCondLst>
                                            <p:cond delay="0"/>
                                          </p:stCondLst>
                                        </p:cTn>
                                        <p:tgtEl>
                                          <p:spTgt spid="26"/>
                                        </p:tgtEl>
                                        <p:attrNameLst>
                                          <p:attrName>style.visibility</p:attrName>
                                        </p:attrNameLst>
                                      </p:cBhvr>
                                      <p:to>
                                        <p:strVal val="visible"/>
                                      </p:to>
                                    </p:set>
                                    <p:anim calcmode="lin" valueType="num">
                                      <p:cBhvr>
                                        <p:cTn id="224" dur="500" fill="hold"/>
                                        <p:tgtEl>
                                          <p:spTgt spid="26"/>
                                        </p:tgtEl>
                                        <p:attrNameLst>
                                          <p:attrName>ppt_w</p:attrName>
                                        </p:attrNameLst>
                                      </p:cBhvr>
                                      <p:tavLst>
                                        <p:tav tm="0">
                                          <p:val>
                                            <p:fltVal val="0"/>
                                          </p:val>
                                        </p:tav>
                                        <p:tav tm="100000">
                                          <p:val>
                                            <p:strVal val="#ppt_w"/>
                                          </p:val>
                                        </p:tav>
                                      </p:tavLst>
                                    </p:anim>
                                    <p:anim calcmode="lin" valueType="num">
                                      <p:cBhvr>
                                        <p:cTn id="225" dur="500" fill="hold"/>
                                        <p:tgtEl>
                                          <p:spTgt spid="26"/>
                                        </p:tgtEl>
                                        <p:attrNameLst>
                                          <p:attrName>ppt_h</p:attrName>
                                        </p:attrNameLst>
                                      </p:cBhvr>
                                      <p:tavLst>
                                        <p:tav tm="0">
                                          <p:val>
                                            <p:fltVal val="0"/>
                                          </p:val>
                                        </p:tav>
                                        <p:tav tm="100000">
                                          <p:val>
                                            <p:strVal val="#ppt_h"/>
                                          </p:val>
                                        </p:tav>
                                      </p:tavLst>
                                    </p:anim>
                                    <p:animEffect transition="in" filter="fade">
                                      <p:cBhvr>
                                        <p:cTn id="226" dur="500"/>
                                        <p:tgtEl>
                                          <p:spTgt spid="26"/>
                                        </p:tgtEl>
                                      </p:cBhvr>
                                    </p:animEffect>
                                  </p:childTnLst>
                                </p:cTn>
                              </p:par>
                            </p:childTnLst>
                          </p:cTn>
                        </p:par>
                        <p:par>
                          <p:cTn id="227" fill="hold">
                            <p:stCondLst>
                              <p:cond delay="3750"/>
                            </p:stCondLst>
                            <p:childTnLst>
                              <p:par>
                                <p:cTn id="228" presetID="53" presetClass="entr" presetSubtype="16" fill="hold" nodeType="afterEffect">
                                  <p:stCondLst>
                                    <p:cond delay="250"/>
                                  </p:stCondLst>
                                  <p:childTnLst>
                                    <p:set>
                                      <p:cBhvr>
                                        <p:cTn id="229" dur="1" fill="hold">
                                          <p:stCondLst>
                                            <p:cond delay="0"/>
                                          </p:stCondLst>
                                        </p:cTn>
                                        <p:tgtEl>
                                          <p:spTgt spid="27"/>
                                        </p:tgtEl>
                                        <p:attrNameLst>
                                          <p:attrName>style.visibility</p:attrName>
                                        </p:attrNameLst>
                                      </p:cBhvr>
                                      <p:to>
                                        <p:strVal val="visible"/>
                                      </p:to>
                                    </p:set>
                                    <p:anim calcmode="lin" valueType="num">
                                      <p:cBhvr>
                                        <p:cTn id="230" dur="500" fill="hold"/>
                                        <p:tgtEl>
                                          <p:spTgt spid="27"/>
                                        </p:tgtEl>
                                        <p:attrNameLst>
                                          <p:attrName>ppt_w</p:attrName>
                                        </p:attrNameLst>
                                      </p:cBhvr>
                                      <p:tavLst>
                                        <p:tav tm="0">
                                          <p:val>
                                            <p:fltVal val="0"/>
                                          </p:val>
                                        </p:tav>
                                        <p:tav tm="100000">
                                          <p:val>
                                            <p:strVal val="#ppt_w"/>
                                          </p:val>
                                        </p:tav>
                                      </p:tavLst>
                                    </p:anim>
                                    <p:anim calcmode="lin" valueType="num">
                                      <p:cBhvr>
                                        <p:cTn id="231" dur="500" fill="hold"/>
                                        <p:tgtEl>
                                          <p:spTgt spid="27"/>
                                        </p:tgtEl>
                                        <p:attrNameLst>
                                          <p:attrName>ppt_h</p:attrName>
                                        </p:attrNameLst>
                                      </p:cBhvr>
                                      <p:tavLst>
                                        <p:tav tm="0">
                                          <p:val>
                                            <p:fltVal val="0"/>
                                          </p:val>
                                        </p:tav>
                                        <p:tav tm="100000">
                                          <p:val>
                                            <p:strVal val="#ppt_h"/>
                                          </p:val>
                                        </p:tav>
                                      </p:tavLst>
                                    </p:anim>
                                    <p:animEffect transition="in" filter="fade">
                                      <p:cBhvr>
                                        <p:cTn id="232" dur="500"/>
                                        <p:tgtEl>
                                          <p:spTgt spid="27"/>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xit" presetSubtype="0" fill="hold" nodeType="clickEffect">
                                  <p:stCondLst>
                                    <p:cond delay="0"/>
                                  </p:stCondLst>
                                  <p:childTnLst>
                                    <p:animEffect transition="out" filter="fade">
                                      <p:cBhvr>
                                        <p:cTn id="236" dur="500"/>
                                        <p:tgtEl>
                                          <p:spTgt spid="10"/>
                                        </p:tgtEl>
                                      </p:cBhvr>
                                    </p:animEffect>
                                    <p:set>
                                      <p:cBhvr>
                                        <p:cTn id="237" dur="1" fill="hold">
                                          <p:stCondLst>
                                            <p:cond delay="499"/>
                                          </p:stCondLst>
                                        </p:cTn>
                                        <p:tgtEl>
                                          <p:spTgt spid="10"/>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26"/>
                                        </p:tgtEl>
                                      </p:cBhvr>
                                    </p:animEffect>
                                    <p:set>
                                      <p:cBhvr>
                                        <p:cTn id="240" dur="1" fill="hold">
                                          <p:stCondLst>
                                            <p:cond delay="499"/>
                                          </p:stCondLst>
                                        </p:cTn>
                                        <p:tgtEl>
                                          <p:spTgt spid="26"/>
                                        </p:tgtEl>
                                        <p:attrNameLst>
                                          <p:attrName>style.visibility</p:attrName>
                                        </p:attrNameLst>
                                      </p:cBhvr>
                                      <p:to>
                                        <p:strVal val="hidden"/>
                                      </p:to>
                                    </p:set>
                                  </p:childTnLst>
                                </p:cTn>
                              </p:par>
                              <p:par>
                                <p:cTn id="241" presetID="10" presetClass="exit" presetSubtype="0" fill="hold" nodeType="withEffect">
                                  <p:stCondLst>
                                    <p:cond delay="0"/>
                                  </p:stCondLst>
                                  <p:childTnLst>
                                    <p:animEffect transition="out" filter="fade">
                                      <p:cBhvr>
                                        <p:cTn id="242" dur="500"/>
                                        <p:tgtEl>
                                          <p:spTgt spid="24"/>
                                        </p:tgtEl>
                                      </p:cBhvr>
                                    </p:animEffect>
                                    <p:set>
                                      <p:cBhvr>
                                        <p:cTn id="243" dur="1" fill="hold">
                                          <p:stCondLst>
                                            <p:cond delay="499"/>
                                          </p:stCondLst>
                                        </p:cTn>
                                        <p:tgtEl>
                                          <p:spTgt spid="24"/>
                                        </p:tgtEl>
                                        <p:attrNameLst>
                                          <p:attrName>style.visibility</p:attrName>
                                        </p:attrNameLst>
                                      </p:cBhvr>
                                      <p:to>
                                        <p:strVal val="hidden"/>
                                      </p:to>
                                    </p:set>
                                  </p:childTnLst>
                                </p:cTn>
                              </p:par>
                              <p:par>
                                <p:cTn id="244" presetID="10" presetClass="exit" presetSubtype="0" fill="hold" nodeType="withEffect">
                                  <p:stCondLst>
                                    <p:cond delay="0"/>
                                  </p:stCondLst>
                                  <p:childTnLst>
                                    <p:animEffect transition="out" filter="fade">
                                      <p:cBhvr>
                                        <p:cTn id="245" dur="500"/>
                                        <p:tgtEl>
                                          <p:spTgt spid="25"/>
                                        </p:tgtEl>
                                      </p:cBhvr>
                                    </p:animEffect>
                                    <p:set>
                                      <p:cBhvr>
                                        <p:cTn id="246" dur="1" fill="hold">
                                          <p:stCondLst>
                                            <p:cond delay="499"/>
                                          </p:stCondLst>
                                        </p:cTn>
                                        <p:tgtEl>
                                          <p:spTgt spid="25"/>
                                        </p:tgtEl>
                                        <p:attrNameLst>
                                          <p:attrName>style.visibility</p:attrName>
                                        </p:attrNameLst>
                                      </p:cBhvr>
                                      <p:to>
                                        <p:strVal val="hidden"/>
                                      </p:to>
                                    </p:set>
                                  </p:childTnLst>
                                </p:cTn>
                              </p:par>
                              <p:par>
                                <p:cTn id="247" presetID="10" presetClass="exit" presetSubtype="0" fill="hold" nodeType="withEffect">
                                  <p:stCondLst>
                                    <p:cond delay="0"/>
                                  </p:stCondLst>
                                  <p:childTnLst>
                                    <p:animEffect transition="out" filter="fade">
                                      <p:cBhvr>
                                        <p:cTn id="248" dur="500"/>
                                        <p:tgtEl>
                                          <p:spTgt spid="27"/>
                                        </p:tgtEl>
                                      </p:cBhvr>
                                    </p:animEffect>
                                    <p:set>
                                      <p:cBhvr>
                                        <p:cTn id="249" dur="1" fill="hold">
                                          <p:stCondLst>
                                            <p:cond delay="499"/>
                                          </p:stCondLst>
                                        </p:cTn>
                                        <p:tgtEl>
                                          <p:spTgt spid="27"/>
                                        </p:tgtEl>
                                        <p:attrNameLst>
                                          <p:attrName>style.visibility</p:attrName>
                                        </p:attrNameLst>
                                      </p:cBhvr>
                                      <p:to>
                                        <p:strVal val="hidden"/>
                                      </p:to>
                                    </p:set>
                                  </p:childTnLst>
                                </p:cTn>
                              </p:par>
                            </p:childTnLst>
                          </p:cTn>
                        </p:par>
                        <p:par>
                          <p:cTn id="250" fill="hold">
                            <p:stCondLst>
                              <p:cond delay="500"/>
                            </p:stCondLst>
                            <p:childTnLst>
                              <p:par>
                                <p:cTn id="251" presetID="22" presetClass="entr" presetSubtype="8" fill="hold" nodeType="afterEffect">
                                  <p:stCondLst>
                                    <p:cond delay="500"/>
                                  </p:stCondLst>
                                  <p:childTnLst>
                                    <p:set>
                                      <p:cBhvr>
                                        <p:cTn id="252" dur="1" fill="hold">
                                          <p:stCondLst>
                                            <p:cond delay="0"/>
                                          </p:stCondLst>
                                        </p:cTn>
                                        <p:tgtEl>
                                          <p:spTgt spid="3">
                                            <p:txEl>
                                              <p:pRg st="4" end="4"/>
                                            </p:txEl>
                                          </p:spTgt>
                                        </p:tgtEl>
                                        <p:attrNameLst>
                                          <p:attrName>style.visibility</p:attrName>
                                        </p:attrNameLst>
                                      </p:cBhvr>
                                      <p:to>
                                        <p:strVal val="visible"/>
                                      </p:to>
                                    </p:set>
                                    <p:animEffect transition="in" filter="wipe(left)">
                                      <p:cBhvr>
                                        <p:cTn id="253" dur="500"/>
                                        <p:tgtEl>
                                          <p:spTgt spid="3">
                                            <p:txEl>
                                              <p:pRg st="4" end="4"/>
                                            </p:txEl>
                                          </p:spTgt>
                                        </p:tgtEl>
                                      </p:cBhvr>
                                    </p:animEffect>
                                  </p:childTnLst>
                                </p:cTn>
                              </p:par>
                            </p:childTnLst>
                          </p:cTn>
                        </p:par>
                        <p:par>
                          <p:cTn id="254" fill="hold">
                            <p:stCondLst>
                              <p:cond delay="1500"/>
                            </p:stCondLst>
                            <p:childTnLst>
                              <p:par>
                                <p:cTn id="255" presetID="53" presetClass="entr" presetSubtype="16" fill="hold" nodeType="afterEffect">
                                  <p:stCondLst>
                                    <p:cond delay="500"/>
                                  </p:stCondLst>
                                  <p:childTnLst>
                                    <p:set>
                                      <p:cBhvr>
                                        <p:cTn id="256" dur="1" fill="hold">
                                          <p:stCondLst>
                                            <p:cond delay="0"/>
                                          </p:stCondLst>
                                        </p:cTn>
                                        <p:tgtEl>
                                          <p:spTgt spid="16"/>
                                        </p:tgtEl>
                                        <p:attrNameLst>
                                          <p:attrName>style.visibility</p:attrName>
                                        </p:attrNameLst>
                                      </p:cBhvr>
                                      <p:to>
                                        <p:strVal val="visible"/>
                                      </p:to>
                                    </p:set>
                                    <p:anim calcmode="lin" valueType="num">
                                      <p:cBhvr>
                                        <p:cTn id="257" dur="500" fill="hold"/>
                                        <p:tgtEl>
                                          <p:spTgt spid="16"/>
                                        </p:tgtEl>
                                        <p:attrNameLst>
                                          <p:attrName>ppt_w</p:attrName>
                                        </p:attrNameLst>
                                      </p:cBhvr>
                                      <p:tavLst>
                                        <p:tav tm="0">
                                          <p:val>
                                            <p:fltVal val="0"/>
                                          </p:val>
                                        </p:tav>
                                        <p:tav tm="100000">
                                          <p:val>
                                            <p:strVal val="#ppt_w"/>
                                          </p:val>
                                        </p:tav>
                                      </p:tavLst>
                                    </p:anim>
                                    <p:anim calcmode="lin" valueType="num">
                                      <p:cBhvr>
                                        <p:cTn id="258" dur="500" fill="hold"/>
                                        <p:tgtEl>
                                          <p:spTgt spid="16"/>
                                        </p:tgtEl>
                                        <p:attrNameLst>
                                          <p:attrName>ppt_h</p:attrName>
                                        </p:attrNameLst>
                                      </p:cBhvr>
                                      <p:tavLst>
                                        <p:tav tm="0">
                                          <p:val>
                                            <p:fltVal val="0"/>
                                          </p:val>
                                        </p:tav>
                                        <p:tav tm="100000">
                                          <p:val>
                                            <p:strVal val="#ppt_h"/>
                                          </p:val>
                                        </p:tav>
                                      </p:tavLst>
                                    </p:anim>
                                    <p:animEffect transition="in" filter="fade">
                                      <p:cBhvr>
                                        <p:cTn id="259" dur="500"/>
                                        <p:tgtEl>
                                          <p:spTgt spid="16"/>
                                        </p:tgtEl>
                                      </p:cBhvr>
                                    </p:animEffect>
                                  </p:childTnLst>
                                </p:cTn>
                              </p:par>
                            </p:childTnLst>
                          </p:cTn>
                        </p:par>
                        <p:par>
                          <p:cTn id="260" fill="hold">
                            <p:stCondLst>
                              <p:cond delay="2500"/>
                            </p:stCondLst>
                            <p:childTnLst>
                              <p:par>
                                <p:cTn id="261" presetID="53" presetClass="entr" presetSubtype="16" fill="hold" nodeType="afterEffect">
                                  <p:stCondLst>
                                    <p:cond delay="500"/>
                                  </p:stCondLst>
                                  <p:childTnLst>
                                    <p:set>
                                      <p:cBhvr>
                                        <p:cTn id="262" dur="1" fill="hold">
                                          <p:stCondLst>
                                            <p:cond delay="0"/>
                                          </p:stCondLst>
                                        </p:cTn>
                                        <p:tgtEl>
                                          <p:spTgt spid="28"/>
                                        </p:tgtEl>
                                        <p:attrNameLst>
                                          <p:attrName>style.visibility</p:attrName>
                                        </p:attrNameLst>
                                      </p:cBhvr>
                                      <p:to>
                                        <p:strVal val="visible"/>
                                      </p:to>
                                    </p:set>
                                    <p:anim calcmode="lin" valueType="num">
                                      <p:cBhvr>
                                        <p:cTn id="263" dur="500" fill="hold"/>
                                        <p:tgtEl>
                                          <p:spTgt spid="28"/>
                                        </p:tgtEl>
                                        <p:attrNameLst>
                                          <p:attrName>ppt_w</p:attrName>
                                        </p:attrNameLst>
                                      </p:cBhvr>
                                      <p:tavLst>
                                        <p:tav tm="0">
                                          <p:val>
                                            <p:fltVal val="0"/>
                                          </p:val>
                                        </p:tav>
                                        <p:tav tm="100000">
                                          <p:val>
                                            <p:strVal val="#ppt_w"/>
                                          </p:val>
                                        </p:tav>
                                      </p:tavLst>
                                    </p:anim>
                                    <p:anim calcmode="lin" valueType="num">
                                      <p:cBhvr>
                                        <p:cTn id="264" dur="500" fill="hold"/>
                                        <p:tgtEl>
                                          <p:spTgt spid="28"/>
                                        </p:tgtEl>
                                        <p:attrNameLst>
                                          <p:attrName>ppt_h</p:attrName>
                                        </p:attrNameLst>
                                      </p:cBhvr>
                                      <p:tavLst>
                                        <p:tav tm="0">
                                          <p:val>
                                            <p:fltVal val="0"/>
                                          </p:val>
                                        </p:tav>
                                        <p:tav tm="100000">
                                          <p:val>
                                            <p:strVal val="#ppt_h"/>
                                          </p:val>
                                        </p:tav>
                                      </p:tavLst>
                                    </p:anim>
                                    <p:animEffect transition="in" filter="fade">
                                      <p:cBhvr>
                                        <p:cTn id="265" dur="500"/>
                                        <p:tgtEl>
                                          <p:spTgt spid="28"/>
                                        </p:tgtEl>
                                      </p:cBhvr>
                                    </p:animEffect>
                                  </p:childTnLst>
                                </p:cTn>
                              </p:par>
                            </p:childTnLst>
                          </p:cTn>
                        </p:par>
                      </p:childTnLst>
                    </p:cTn>
                  </p:par>
                  <p:par>
                    <p:cTn id="266" fill="hold">
                      <p:stCondLst>
                        <p:cond delay="indefinite"/>
                      </p:stCondLst>
                      <p:childTnLst>
                        <p:par>
                          <p:cTn id="267" fill="hold">
                            <p:stCondLst>
                              <p:cond delay="0"/>
                            </p:stCondLst>
                            <p:childTnLst>
                              <p:par>
                                <p:cTn id="268" presetID="10" presetClass="exit" presetSubtype="0" fill="hold" nodeType="clickEffect">
                                  <p:stCondLst>
                                    <p:cond delay="0"/>
                                  </p:stCondLst>
                                  <p:childTnLst>
                                    <p:animEffect transition="out" filter="fade">
                                      <p:cBhvr>
                                        <p:cTn id="269" dur="500"/>
                                        <p:tgtEl>
                                          <p:spTgt spid="16"/>
                                        </p:tgtEl>
                                      </p:cBhvr>
                                    </p:animEffect>
                                    <p:set>
                                      <p:cBhvr>
                                        <p:cTn id="270" dur="1" fill="hold">
                                          <p:stCondLst>
                                            <p:cond delay="499"/>
                                          </p:stCondLst>
                                        </p:cTn>
                                        <p:tgtEl>
                                          <p:spTgt spid="16"/>
                                        </p:tgtEl>
                                        <p:attrNameLst>
                                          <p:attrName>style.visibility</p:attrName>
                                        </p:attrNameLst>
                                      </p:cBhvr>
                                      <p:to>
                                        <p:strVal val="hidden"/>
                                      </p:to>
                                    </p:set>
                                  </p:childTnLst>
                                </p:cTn>
                              </p:par>
                              <p:par>
                                <p:cTn id="271" presetID="10" presetClass="exit" presetSubtype="0" fill="hold" nodeType="withEffect">
                                  <p:stCondLst>
                                    <p:cond delay="0"/>
                                  </p:stCondLst>
                                  <p:childTnLst>
                                    <p:animEffect transition="out" filter="fade">
                                      <p:cBhvr>
                                        <p:cTn id="272" dur="500"/>
                                        <p:tgtEl>
                                          <p:spTgt spid="28"/>
                                        </p:tgtEl>
                                      </p:cBhvr>
                                    </p:animEffect>
                                    <p:set>
                                      <p:cBhvr>
                                        <p:cTn id="273" dur="1" fill="hold">
                                          <p:stCondLst>
                                            <p:cond delay="499"/>
                                          </p:stCondLst>
                                        </p:cTn>
                                        <p:tgtEl>
                                          <p:spTgt spid="28"/>
                                        </p:tgtEl>
                                        <p:attrNameLst>
                                          <p:attrName>style.visibility</p:attrName>
                                        </p:attrNameLst>
                                      </p:cBhvr>
                                      <p:to>
                                        <p:strVal val="hidden"/>
                                      </p:to>
                                    </p:set>
                                  </p:childTnLst>
                                </p:cTn>
                              </p:par>
                            </p:childTnLst>
                          </p:cTn>
                        </p:par>
                        <p:par>
                          <p:cTn id="274" fill="hold">
                            <p:stCondLst>
                              <p:cond delay="500"/>
                            </p:stCondLst>
                            <p:childTnLst>
                              <p:par>
                                <p:cTn id="275" presetID="53" presetClass="entr" presetSubtype="16" fill="hold" nodeType="afterEffect">
                                  <p:stCondLst>
                                    <p:cond delay="500"/>
                                  </p:stCondLst>
                                  <p:childTnLst>
                                    <p:set>
                                      <p:cBhvr>
                                        <p:cTn id="276" dur="1" fill="hold">
                                          <p:stCondLst>
                                            <p:cond delay="0"/>
                                          </p:stCondLst>
                                        </p:cTn>
                                        <p:tgtEl>
                                          <p:spTgt spid="30"/>
                                        </p:tgtEl>
                                        <p:attrNameLst>
                                          <p:attrName>style.visibility</p:attrName>
                                        </p:attrNameLst>
                                      </p:cBhvr>
                                      <p:to>
                                        <p:strVal val="visible"/>
                                      </p:to>
                                    </p:set>
                                    <p:anim calcmode="lin" valueType="num">
                                      <p:cBhvr>
                                        <p:cTn id="277" dur="500" fill="hold"/>
                                        <p:tgtEl>
                                          <p:spTgt spid="30"/>
                                        </p:tgtEl>
                                        <p:attrNameLst>
                                          <p:attrName>ppt_w</p:attrName>
                                        </p:attrNameLst>
                                      </p:cBhvr>
                                      <p:tavLst>
                                        <p:tav tm="0">
                                          <p:val>
                                            <p:fltVal val="0"/>
                                          </p:val>
                                        </p:tav>
                                        <p:tav tm="100000">
                                          <p:val>
                                            <p:strVal val="#ppt_w"/>
                                          </p:val>
                                        </p:tav>
                                      </p:tavLst>
                                    </p:anim>
                                    <p:anim calcmode="lin" valueType="num">
                                      <p:cBhvr>
                                        <p:cTn id="278" dur="500" fill="hold"/>
                                        <p:tgtEl>
                                          <p:spTgt spid="30"/>
                                        </p:tgtEl>
                                        <p:attrNameLst>
                                          <p:attrName>ppt_h</p:attrName>
                                        </p:attrNameLst>
                                      </p:cBhvr>
                                      <p:tavLst>
                                        <p:tav tm="0">
                                          <p:val>
                                            <p:fltVal val="0"/>
                                          </p:val>
                                        </p:tav>
                                        <p:tav tm="100000">
                                          <p:val>
                                            <p:strVal val="#ppt_h"/>
                                          </p:val>
                                        </p:tav>
                                      </p:tavLst>
                                    </p:anim>
                                    <p:animEffect transition="in" filter="fade">
                                      <p:cBhvr>
                                        <p:cTn id="279" dur="500"/>
                                        <p:tgtEl>
                                          <p:spTgt spid="30"/>
                                        </p:tgtEl>
                                      </p:cBhvr>
                                    </p:animEffect>
                                  </p:childTnLst>
                                </p:cTn>
                              </p:par>
                            </p:childTnLst>
                          </p:cTn>
                        </p:par>
                        <p:par>
                          <p:cTn id="280" fill="hold">
                            <p:stCondLst>
                              <p:cond delay="1500"/>
                            </p:stCondLst>
                            <p:childTnLst>
                              <p:par>
                                <p:cTn id="281" presetID="53" presetClass="entr" presetSubtype="16" fill="hold" nodeType="afterEffect">
                                  <p:stCondLst>
                                    <p:cond delay="750"/>
                                  </p:stCondLst>
                                  <p:childTnLst>
                                    <p:set>
                                      <p:cBhvr>
                                        <p:cTn id="282" dur="1" fill="hold">
                                          <p:stCondLst>
                                            <p:cond delay="0"/>
                                          </p:stCondLst>
                                        </p:cTn>
                                        <p:tgtEl>
                                          <p:spTgt spid="31"/>
                                        </p:tgtEl>
                                        <p:attrNameLst>
                                          <p:attrName>style.visibility</p:attrName>
                                        </p:attrNameLst>
                                      </p:cBhvr>
                                      <p:to>
                                        <p:strVal val="visible"/>
                                      </p:to>
                                    </p:set>
                                    <p:anim calcmode="lin" valueType="num">
                                      <p:cBhvr>
                                        <p:cTn id="283" dur="500" fill="hold"/>
                                        <p:tgtEl>
                                          <p:spTgt spid="31"/>
                                        </p:tgtEl>
                                        <p:attrNameLst>
                                          <p:attrName>ppt_w</p:attrName>
                                        </p:attrNameLst>
                                      </p:cBhvr>
                                      <p:tavLst>
                                        <p:tav tm="0">
                                          <p:val>
                                            <p:fltVal val="0"/>
                                          </p:val>
                                        </p:tav>
                                        <p:tav tm="100000">
                                          <p:val>
                                            <p:strVal val="#ppt_w"/>
                                          </p:val>
                                        </p:tav>
                                      </p:tavLst>
                                    </p:anim>
                                    <p:anim calcmode="lin" valueType="num">
                                      <p:cBhvr>
                                        <p:cTn id="284" dur="500" fill="hold"/>
                                        <p:tgtEl>
                                          <p:spTgt spid="31"/>
                                        </p:tgtEl>
                                        <p:attrNameLst>
                                          <p:attrName>ppt_h</p:attrName>
                                        </p:attrNameLst>
                                      </p:cBhvr>
                                      <p:tavLst>
                                        <p:tav tm="0">
                                          <p:val>
                                            <p:fltVal val="0"/>
                                          </p:val>
                                        </p:tav>
                                        <p:tav tm="100000">
                                          <p:val>
                                            <p:strVal val="#ppt_h"/>
                                          </p:val>
                                        </p:tav>
                                      </p:tavLst>
                                    </p:anim>
                                    <p:animEffect transition="in" filter="fade">
                                      <p:cBhvr>
                                        <p:cTn id="285" dur="500"/>
                                        <p:tgtEl>
                                          <p:spTgt spid="31"/>
                                        </p:tgtEl>
                                      </p:cBhvr>
                                    </p:animEffect>
                                  </p:childTnLst>
                                </p:cTn>
                              </p:par>
                            </p:childTnLst>
                          </p:cTn>
                        </p:par>
                        <p:par>
                          <p:cTn id="286" fill="hold">
                            <p:stCondLst>
                              <p:cond delay="2750"/>
                            </p:stCondLst>
                            <p:childTnLst>
                              <p:par>
                                <p:cTn id="287" presetID="53" presetClass="entr" presetSubtype="16" fill="hold" nodeType="afterEffect">
                                  <p:stCondLst>
                                    <p:cond delay="1500"/>
                                  </p:stCondLst>
                                  <p:childTnLst>
                                    <p:set>
                                      <p:cBhvr>
                                        <p:cTn id="288" dur="1" fill="hold">
                                          <p:stCondLst>
                                            <p:cond delay="0"/>
                                          </p:stCondLst>
                                        </p:cTn>
                                        <p:tgtEl>
                                          <p:spTgt spid="32"/>
                                        </p:tgtEl>
                                        <p:attrNameLst>
                                          <p:attrName>style.visibility</p:attrName>
                                        </p:attrNameLst>
                                      </p:cBhvr>
                                      <p:to>
                                        <p:strVal val="visible"/>
                                      </p:to>
                                    </p:set>
                                    <p:anim calcmode="lin" valueType="num">
                                      <p:cBhvr>
                                        <p:cTn id="289" dur="500" fill="hold"/>
                                        <p:tgtEl>
                                          <p:spTgt spid="32"/>
                                        </p:tgtEl>
                                        <p:attrNameLst>
                                          <p:attrName>ppt_w</p:attrName>
                                        </p:attrNameLst>
                                      </p:cBhvr>
                                      <p:tavLst>
                                        <p:tav tm="0">
                                          <p:val>
                                            <p:fltVal val="0"/>
                                          </p:val>
                                        </p:tav>
                                        <p:tav tm="100000">
                                          <p:val>
                                            <p:strVal val="#ppt_w"/>
                                          </p:val>
                                        </p:tav>
                                      </p:tavLst>
                                    </p:anim>
                                    <p:anim calcmode="lin" valueType="num">
                                      <p:cBhvr>
                                        <p:cTn id="290" dur="500" fill="hold"/>
                                        <p:tgtEl>
                                          <p:spTgt spid="32"/>
                                        </p:tgtEl>
                                        <p:attrNameLst>
                                          <p:attrName>ppt_h</p:attrName>
                                        </p:attrNameLst>
                                      </p:cBhvr>
                                      <p:tavLst>
                                        <p:tav tm="0">
                                          <p:val>
                                            <p:fltVal val="0"/>
                                          </p:val>
                                        </p:tav>
                                        <p:tav tm="100000">
                                          <p:val>
                                            <p:strVal val="#ppt_h"/>
                                          </p:val>
                                        </p:tav>
                                      </p:tavLst>
                                    </p:anim>
                                    <p:animEffect transition="in" filter="fade">
                                      <p:cBhvr>
                                        <p:cTn id="2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A0B11508-CA83-4333-91D1-7AA49DC8CF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369" y="101186"/>
            <a:ext cx="4745640" cy="4745640"/>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13" name="Ellipse 12"/>
          <p:cNvSpPr/>
          <p:nvPr/>
        </p:nvSpPr>
        <p:spPr>
          <a:xfrm>
            <a:off x="2263809" y="1281135"/>
            <a:ext cx="4575200" cy="2385744"/>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665209" y="2095965"/>
            <a:ext cx="7772400" cy="756083"/>
          </a:xfrm>
        </p:spPr>
        <p:txBody>
          <a:bodyPr>
            <a:normAutofit/>
          </a:bodyPr>
          <a:lstStyle/>
          <a:p>
            <a:pPr algn="ctr"/>
            <a:r>
              <a:rPr lang="de-DE" sz="3600" dirty="0" smtClean="0">
                <a:solidFill>
                  <a:srgbClr val="6C0000"/>
                </a:solidFill>
                <a:latin typeface="MV Boli" pitchFamily="2" charset="0"/>
                <a:cs typeface="MV Boli" pitchFamily="2" charset="0"/>
              </a:rPr>
              <a:t>Trailer Time!</a:t>
            </a:r>
            <a:endParaRPr lang="de-DE" sz="3600" dirty="0">
              <a:solidFill>
                <a:srgbClr val="6C0000"/>
              </a:solidFill>
              <a:latin typeface="MV Boli" pitchFamily="2" charset="0"/>
              <a:cs typeface="MV Boli" pitchFamily="2" charset="0"/>
            </a:endParaRPr>
          </a:p>
        </p:txBody>
      </p:sp>
      <p:sp>
        <p:nvSpPr>
          <p:cNvPr id="16" name="Rechteck 15"/>
          <p:cNvSpPr/>
          <p:nvPr/>
        </p:nvSpPr>
        <p:spPr>
          <a:xfrm>
            <a:off x="115058" y="4599615"/>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6/9</a:t>
            </a:r>
            <a:endParaRPr lang="de-DE" dirty="0">
              <a:latin typeface="MV Boli" panose="02000500030200090000" pitchFamily="2" charset="0"/>
              <a:cs typeface="MV Boli" panose="02000500030200090000" pitchFamily="2" charset="0"/>
            </a:endParaRPr>
          </a:p>
        </p:txBody>
      </p:sp>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211" y="175880"/>
            <a:ext cx="6102396" cy="4576797"/>
          </a:xfrm>
          <a:prstGeom prst="rect">
            <a:avLst/>
          </a:prstGeom>
          <a:effectLst>
            <a:glow rad="63500">
              <a:schemeClr val="accent3">
                <a:satMod val="175000"/>
                <a:alpha val="40000"/>
              </a:schemeClr>
            </a:glow>
          </a:effectLst>
        </p:spPr>
      </p:pic>
    </p:spTree>
    <p:extLst>
      <p:ext uri="{BB962C8B-B14F-4D97-AF65-F5344CB8AC3E}">
        <p14:creationId xmlns:p14="http://schemas.microsoft.com/office/powerpoint/2010/main" val="216380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par>
                          <p:cTn id="15" fill="hold">
                            <p:stCondLst>
                              <p:cond delay="500"/>
                            </p:stCondLst>
                            <p:childTnLst>
                              <p:par>
                                <p:cTn id="16" presetID="6" presetClass="entr" presetSubtype="32"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out)">
                                      <p:cBhvr>
                                        <p:cTn id="18" dur="2000"/>
                                        <p:tgtEl>
                                          <p:spTgt spid="13"/>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65209" y="151750"/>
            <a:ext cx="7772400" cy="756083"/>
          </a:xfrm>
        </p:spPr>
        <p:txBody>
          <a:bodyPr>
            <a:normAutofit/>
          </a:bodyPr>
          <a:lstStyle/>
          <a:p>
            <a:pPr algn="ctr"/>
            <a:r>
              <a:rPr lang="de-DE" sz="3600" dirty="0">
                <a:latin typeface="MV Boli" pitchFamily="2" charset="0"/>
                <a:cs typeface="MV Boli" pitchFamily="2" charset="0"/>
              </a:rPr>
              <a:t>Gate 3</a:t>
            </a:r>
          </a:p>
        </p:txBody>
      </p:sp>
      <p:sp>
        <p:nvSpPr>
          <p:cNvPr id="3" name="Untertitel 2"/>
          <p:cNvSpPr>
            <a:spLocks noGrp="1"/>
          </p:cNvSpPr>
          <p:nvPr>
            <p:ph type="subTitle" idx="1"/>
          </p:nvPr>
        </p:nvSpPr>
        <p:spPr>
          <a:xfrm>
            <a:off x="990268" y="1554852"/>
            <a:ext cx="3024336" cy="3167006"/>
          </a:xfrm>
        </p:spPr>
        <p:txBody>
          <a:bodyPr>
            <a:normAutofit/>
          </a:bodyPr>
          <a:lstStyle/>
          <a:p>
            <a:pPr marL="342900" indent="-342900" algn="l">
              <a:buFont typeface="Courier New" pitchFamily="49" charset="0"/>
              <a:buChar char="o"/>
            </a:pPr>
            <a:r>
              <a:rPr lang="de-DE" dirty="0">
                <a:latin typeface="MV Boli" pitchFamily="2" charset="0"/>
                <a:cs typeface="MV Boli" pitchFamily="2" charset="0"/>
              </a:rPr>
              <a:t>Tutorial</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a:latin typeface="MV Boli" pitchFamily="2" charset="0"/>
                <a:cs typeface="MV Boli" pitchFamily="2" charset="0"/>
              </a:rPr>
              <a:t>Menu</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err="1">
                <a:latin typeface="MV Boli" pitchFamily="2" charset="0"/>
                <a:cs typeface="MV Boli" pitchFamily="2" charset="0"/>
              </a:rPr>
              <a:t>Polished</a:t>
            </a:r>
            <a:r>
              <a:rPr lang="de-DE" dirty="0">
                <a:latin typeface="MV Boli" pitchFamily="2" charset="0"/>
                <a:cs typeface="MV Boli" pitchFamily="2" charset="0"/>
              </a:rPr>
              <a:t> Game</a:t>
            </a:r>
          </a:p>
          <a:p>
            <a:endParaRPr lang="de-DE" dirty="0">
              <a:latin typeface="MV Boli" pitchFamily="2" charset="0"/>
              <a:cs typeface="MV Boli" pitchFamily="2" charset="0"/>
            </a:endParaRPr>
          </a:p>
        </p:txBody>
      </p:sp>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6" name="Textfeld 5"/>
          <p:cNvSpPr txBox="1"/>
          <p:nvPr/>
        </p:nvSpPr>
        <p:spPr>
          <a:xfrm>
            <a:off x="1331640" y="907833"/>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Promise:</a:t>
            </a:r>
            <a:endParaRPr lang="de-DE" sz="2400" u="sng" dirty="0">
              <a:latin typeface="MV Boli" panose="02000500030200090000" pitchFamily="2" charset="0"/>
              <a:cs typeface="MV Boli" panose="02000500030200090000" pitchFamily="2" charset="0"/>
            </a:endParaRPr>
          </a:p>
        </p:txBody>
      </p:sp>
      <p:sp>
        <p:nvSpPr>
          <p:cNvPr id="7" name="Textfeld 6"/>
          <p:cNvSpPr txBox="1"/>
          <p:nvPr/>
        </p:nvSpPr>
        <p:spPr>
          <a:xfrm>
            <a:off x="4856019" y="907832"/>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Present:</a:t>
            </a:r>
            <a:endParaRPr lang="de-DE" sz="2400" u="sng" dirty="0">
              <a:latin typeface="MV Boli" panose="02000500030200090000" pitchFamily="2" charset="0"/>
              <a:cs typeface="MV Boli" panose="02000500030200090000" pitchFamily="2" charset="0"/>
            </a:endParaRPr>
          </a:p>
        </p:txBody>
      </p:sp>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3" y="1514475"/>
            <a:ext cx="553387" cy="506760"/>
          </a:xfrm>
          <a:prstGeom prst="rect">
            <a:avLst/>
          </a:prstGeom>
          <a:effectLst>
            <a:glow rad="63500">
              <a:schemeClr val="accent2">
                <a:satMod val="175000"/>
                <a:alpha val="40000"/>
              </a:schemeClr>
            </a:glow>
          </a:effectLst>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2318370"/>
            <a:ext cx="553387" cy="506760"/>
          </a:xfrm>
          <a:prstGeom prst="rect">
            <a:avLst/>
          </a:prstGeom>
          <a:effectLst>
            <a:glow rad="63500">
              <a:schemeClr val="accent2">
                <a:satMod val="175000"/>
                <a:alpha val="40000"/>
              </a:schemeClr>
            </a:glow>
          </a:effectLst>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3138355"/>
            <a:ext cx="553387" cy="506760"/>
          </a:xfrm>
          <a:prstGeom prst="rect">
            <a:avLst/>
          </a:prstGeom>
          <a:effectLst>
            <a:glow rad="63500">
              <a:schemeClr val="accent2">
                <a:satMod val="175000"/>
                <a:alpha val="40000"/>
              </a:schemeClr>
            </a:glow>
          </a:effectLst>
        </p:spPr>
      </p:pic>
      <p:sp>
        <p:nvSpPr>
          <p:cNvPr id="11" name="Rechteck 10"/>
          <p:cNvSpPr/>
          <p:nvPr/>
        </p:nvSpPr>
        <p:spPr>
          <a:xfrm>
            <a:off x="95303" y="4603359"/>
            <a:ext cx="59503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7/9</a:t>
            </a:r>
            <a:endParaRPr lang="de-DE" dirty="0">
              <a:latin typeface="MV Boli" panose="02000500030200090000" pitchFamily="2" charset="0"/>
              <a:cs typeface="MV Boli" panose="02000500030200090000" pitchFamily="2" charset="0"/>
            </a:endParaRPr>
          </a:p>
        </p:txBody>
      </p:sp>
      <p:pic>
        <p:nvPicPr>
          <p:cNvPr id="13" name="Grafik 12"/>
          <p:cNvPicPr>
            <a:picLocks noChangeAspect="1"/>
          </p:cNvPicPr>
          <p:nvPr/>
        </p:nvPicPr>
        <p:blipFill>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rot="180000">
            <a:off x="4933947" y="2720385"/>
            <a:ext cx="4608512" cy="3361254"/>
          </a:xfrm>
          <a:prstGeom prst="rect">
            <a:avLst/>
          </a:prstGeom>
        </p:spPr>
      </p:pic>
    </p:spTree>
    <p:extLst>
      <p:ext uri="{BB962C8B-B14F-4D97-AF65-F5344CB8AC3E}">
        <p14:creationId xmlns:p14="http://schemas.microsoft.com/office/powerpoint/2010/main" val="8160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par>
                          <p:cTn id="11" fill="hold">
                            <p:stCondLst>
                              <p:cond delay="500"/>
                            </p:stCondLst>
                            <p:childTnLst>
                              <p:par>
                                <p:cTn id="12" presetID="22" presetClass="entr" presetSubtype="8"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500"/>
                            </p:stCondLst>
                            <p:childTnLst>
                              <p:par>
                                <p:cTn id="16" presetID="22" presetClass="entr" presetSubtype="8" fill="hold" grpId="0" nodeType="after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500"/>
                            </p:stCondLst>
                            <p:childTnLst>
                              <p:par>
                                <p:cTn id="20" presetID="22" presetClass="entr" presetSubtype="8" fill="hold" nodeType="afterEffect">
                                  <p:stCondLst>
                                    <p:cond delay="75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par>
                          <p:cTn id="28" fill="hold">
                            <p:stCondLst>
                              <p:cond delay="500"/>
                            </p:stCondLst>
                            <p:childTnLst>
                              <p:par>
                                <p:cTn id="29" presetID="22" presetClass="entr" presetSubtype="8" fill="hold" nodeType="afterEffect">
                                  <p:stCondLst>
                                    <p:cond delay="75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left)">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par>
                          <p:cTn id="37" fill="hold">
                            <p:stCondLst>
                              <p:cond delay="500"/>
                            </p:stCondLst>
                            <p:childTnLst>
                              <p:par>
                                <p:cTn id="38" presetID="22" presetClass="entr" presetSubtype="8" fill="hold" nodeType="after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Let’s play!</a:t>
            </a:r>
            <a:endParaRPr lang="de-DE" dirty="0">
              <a:latin typeface="MV Boli" pitchFamily="2" charset="0"/>
              <a:cs typeface="MV Boli" pitchFamily="2" charset="0"/>
            </a:endParaRPr>
          </a:p>
        </p:txBody>
      </p:sp>
      <p:pic>
        <p:nvPicPr>
          <p:cNvPr id="7" name="Grafik 6"/>
          <p:cNvPicPr>
            <a:picLocks noChangeAspect="1"/>
          </p:cNvPicPr>
          <p:nvPr/>
        </p:nvPicPr>
        <p:blipFill>
          <a:blip r:embed="rId4"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rot="60000">
            <a:off x="1934363" y="-119369"/>
            <a:ext cx="5234092" cy="6422275"/>
          </a:xfrm>
          <a:prstGeom prst="rect">
            <a:avLst/>
          </a:prstGeom>
          <a:effectLst>
            <a:innerShdw blurRad="63500" dist="50800" dir="2700000">
              <a:prstClr val="black">
                <a:alpha val="50000"/>
              </a:prstClr>
            </a:innerShdw>
          </a:effectLst>
        </p:spPr>
      </p:pic>
      <p:pic>
        <p:nvPicPr>
          <p:cNvPr id="8" name="Grafik 7"/>
          <p:cNvPicPr>
            <a:picLocks noChangeAspect="1"/>
          </p:cNvPicPr>
          <p:nvPr/>
        </p:nvPicPr>
        <p:blipFill>
          <a:blip r:embed="rId5"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21420000" flipH="1">
            <a:off x="-281522" y="-277384"/>
            <a:ext cx="4021429" cy="2975225"/>
          </a:xfrm>
          <a:prstGeom prst="rect">
            <a:avLst/>
          </a:prstGeom>
        </p:spPr>
      </p:pic>
      <p:pic>
        <p:nvPicPr>
          <p:cNvPr id="9" name="Grafik 8"/>
          <p:cNvPicPr>
            <a:picLocks noChangeAspect="1"/>
          </p:cNvPicPr>
          <p:nvPr/>
        </p:nvPicPr>
        <p:blipFill>
          <a:blip r:embed="rId6" cstate="print">
            <a:duotone>
              <a:prstClr val="black"/>
              <a:srgbClr val="00B0F0">
                <a:tint val="45000"/>
                <a:satMod val="400000"/>
              </a:srgb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rot="10620000" flipV="1">
            <a:off x="6835714" y="3931422"/>
            <a:ext cx="4608512" cy="3361254"/>
          </a:xfrm>
          <a:prstGeom prst="rect">
            <a:avLst/>
          </a:prstGeom>
        </p:spPr>
      </p:pic>
      <p:sp>
        <p:nvSpPr>
          <p:cNvPr id="3" name="Rechteck 2"/>
          <p:cNvSpPr/>
          <p:nvPr/>
        </p:nvSpPr>
        <p:spPr>
          <a:xfrm>
            <a:off x="101683" y="4578682"/>
            <a:ext cx="609462"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8/9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5"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randombar(vertical)">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42" presetClass="exit" presetSubtype="0" fill="hold" nodeType="afterEffect">
                                  <p:stCondLst>
                                    <p:cond delay="400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sz="3600" dirty="0" smtClean="0">
                <a:latin typeface="MV Boli" pitchFamily="2" charset="0"/>
                <a:cs typeface="MV Boli" pitchFamily="2" charset="0"/>
              </a:rPr>
              <a:t>Any Questions?</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71600" y="1491630"/>
            <a:ext cx="7560840" cy="3348372"/>
          </a:xfrm>
        </p:spPr>
        <p:txBody>
          <a:bodyPr>
            <a:normAutofit/>
          </a:bodyPr>
          <a:lstStyle/>
          <a:p>
            <a:pPr algn="l"/>
            <a:r>
              <a:rPr lang="de-DE" u="sng" dirty="0" smtClean="0">
                <a:latin typeface="MV Boli" pitchFamily="2" charset="0"/>
                <a:cs typeface="MV Boli" pitchFamily="2" charset="0"/>
              </a:rPr>
              <a:t>Team-Rex</a:t>
            </a:r>
            <a:endParaRPr lang="de-DE" u="sng" dirty="0">
              <a:latin typeface="MV Boli" pitchFamily="2" charset="0"/>
              <a:cs typeface="MV Boli" pitchFamily="2" charset="0"/>
            </a:endParaRPr>
          </a:p>
          <a:p>
            <a:pPr algn="l"/>
            <a:endParaRPr lang="de-DE" dirty="0">
              <a:latin typeface="MV Boli" pitchFamily="2" charset="0"/>
              <a:cs typeface="MV Boli" pitchFamily="2" charset="0"/>
            </a:endParaRPr>
          </a:p>
          <a:p>
            <a:pPr algn="l"/>
            <a:r>
              <a:rPr lang="de-DE" dirty="0">
                <a:latin typeface="MV Boli" pitchFamily="2" charset="0"/>
                <a:cs typeface="MV Boli" pitchFamily="2" charset="0"/>
              </a:rPr>
              <a:t>Games Academy Frankfurt</a:t>
            </a:r>
          </a:p>
          <a:p>
            <a:pPr algn="l"/>
            <a:r>
              <a:rPr lang="de-DE" dirty="0" smtClean="0">
                <a:latin typeface="MV Boli" pitchFamily="2" charset="0"/>
                <a:cs typeface="MV Boli" pitchFamily="2" charset="0"/>
              </a:rPr>
              <a:t>Hanauer </a:t>
            </a:r>
            <a:r>
              <a:rPr lang="de-DE" dirty="0">
                <a:latin typeface="MV Boli" pitchFamily="2" charset="0"/>
                <a:cs typeface="MV Boli" pitchFamily="2" charset="0"/>
              </a:rPr>
              <a:t>Landstraße 146</a:t>
            </a:r>
          </a:p>
          <a:p>
            <a:pPr algn="l"/>
            <a:r>
              <a:rPr lang="de-DE" dirty="0">
                <a:latin typeface="MV Boli" pitchFamily="2" charset="0"/>
                <a:cs typeface="MV Boli" pitchFamily="2" charset="0"/>
              </a:rPr>
              <a:t>60314 Frankfurt am Main</a:t>
            </a:r>
          </a:p>
          <a:p>
            <a:pPr algn="l"/>
            <a:r>
              <a:rPr lang="de-DE" dirty="0" smtClean="0">
                <a:latin typeface="MV Boli" pitchFamily="2" charset="0"/>
                <a:cs typeface="MV Boli" pitchFamily="2" charset="0"/>
              </a:rPr>
              <a:t>Sonja.Koeck@games-academy.de</a:t>
            </a:r>
            <a:endParaRPr lang="de-DE" dirty="0">
              <a:latin typeface="MV Boli" pitchFamily="2" charset="0"/>
              <a:cs typeface="MV Boli" pitchFamily="2" charset="0"/>
            </a:endParaRPr>
          </a:p>
          <a:p>
            <a:pPr algn="l"/>
            <a:endParaRPr lang="de-DE" dirty="0" smtClean="0">
              <a:latin typeface="MV Boli" pitchFamily="2" charset="0"/>
              <a:cs typeface="MV Boli" pitchFamily="2" charset="0"/>
            </a:endParaRPr>
          </a:p>
          <a:p>
            <a:pPr algn="l"/>
            <a:endParaRPr lang="de-DE" dirty="0">
              <a:latin typeface="MV Boli" pitchFamily="2" charset="0"/>
              <a:cs typeface="MV Boli" pitchFamily="2" charset="0"/>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808" y="833022"/>
            <a:ext cx="4006980" cy="4006980"/>
          </a:xfrm>
          <a:prstGeom prst="rect">
            <a:avLst/>
          </a:prstGeom>
        </p:spPr>
      </p:pic>
      <p:sp>
        <p:nvSpPr>
          <p:cNvPr id="6" name="Rechteck 5"/>
          <p:cNvSpPr/>
          <p:nvPr/>
        </p:nvSpPr>
        <p:spPr>
          <a:xfrm>
            <a:off x="98187" y="4620650"/>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9/9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77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6" presetClass="entr" presetSubtype="3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2000"/>
                                        <p:tgtEl>
                                          <p:spTgt spid="5"/>
                                        </p:tgtEl>
                                      </p:cBhvr>
                                    </p:animEffect>
                                  </p:childTnLst>
                                </p:cTn>
                              </p:par>
                            </p:childTnLst>
                          </p:cTn>
                        </p:par>
                        <p:par>
                          <p:cTn id="11" fill="hold">
                            <p:stCondLst>
                              <p:cond delay="200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22" presetClass="entr" presetSubtype="8" fill="hold" nodeType="with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nodeType="withEffect">
                                  <p:stCondLst>
                                    <p:cond delay="5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nodeType="with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nodeType="withEffect">
                                  <p:stCondLst>
                                    <p:cond delay="50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Damast</Template>
  <TotalTime>0</TotalTime>
  <Words>646</Words>
  <Application>Microsoft Office PowerPoint</Application>
  <PresentationFormat>Bildschirmpräsentation (16:9)</PresentationFormat>
  <Paragraphs>113</Paragraphs>
  <Slides>9</Slides>
  <Notes>9</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9</vt:i4>
      </vt:variant>
    </vt:vector>
  </HeadingPairs>
  <TitlesOfParts>
    <vt:vector size="18" baseType="lpstr">
      <vt:lpstr>Arial</vt:lpstr>
      <vt:lpstr>Bookman Old Style</vt:lpstr>
      <vt:lpstr>Calibri</vt:lpstr>
      <vt:lpstr>Courier New</vt:lpstr>
      <vt:lpstr>MV Boli</vt:lpstr>
      <vt:lpstr>Rockwell</vt:lpstr>
      <vt:lpstr>Wingdings</vt:lpstr>
      <vt:lpstr>Wingdings 2</vt:lpstr>
      <vt:lpstr>Damask</vt:lpstr>
      <vt:lpstr>PowerPoint-Präsentation</vt:lpstr>
      <vt:lpstr>Table of Contents</vt:lpstr>
      <vt:lpstr>Review</vt:lpstr>
      <vt:lpstr>Team Rex</vt:lpstr>
      <vt:lpstr>Team Rex</vt:lpstr>
      <vt:lpstr>Trailer Time!</vt:lpstr>
      <vt:lpstr>Gate 3</vt:lpstr>
      <vt:lpstr>Let’s play!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dc:title>
  <dc:creator>Sonja Köck</dc:creator>
  <cp:lastModifiedBy>Frerk Guentzler</cp:lastModifiedBy>
  <cp:revision>187</cp:revision>
  <dcterms:created xsi:type="dcterms:W3CDTF">2018-04-11T12:49:23Z</dcterms:created>
  <dcterms:modified xsi:type="dcterms:W3CDTF">2018-08-09T10:24:28Z</dcterms:modified>
</cp:coreProperties>
</file>